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9"/>
  </p:notesMasterIdLst>
  <p:sldIdLst>
    <p:sldId id="256" r:id="rId5"/>
    <p:sldId id="300" r:id="rId6"/>
    <p:sldId id="305" r:id="rId7"/>
    <p:sldId id="308" r:id="rId8"/>
    <p:sldId id="345" r:id="rId9"/>
    <p:sldId id="257" r:id="rId10"/>
    <p:sldId id="258" r:id="rId11"/>
    <p:sldId id="269" r:id="rId12"/>
    <p:sldId id="310" r:id="rId13"/>
    <p:sldId id="313" r:id="rId14"/>
    <p:sldId id="312" r:id="rId15"/>
    <p:sldId id="311" r:id="rId16"/>
    <p:sldId id="349" r:id="rId17"/>
    <p:sldId id="309" r:id="rId18"/>
    <p:sldId id="316" r:id="rId19"/>
    <p:sldId id="346" r:id="rId20"/>
    <p:sldId id="306" r:id="rId21"/>
    <p:sldId id="318" r:id="rId22"/>
    <p:sldId id="304" r:id="rId23"/>
    <p:sldId id="319" r:id="rId24"/>
    <p:sldId id="322" r:id="rId25"/>
    <p:sldId id="330" r:id="rId26"/>
    <p:sldId id="331" r:id="rId27"/>
    <p:sldId id="333" r:id="rId28"/>
    <p:sldId id="335" r:id="rId29"/>
    <p:sldId id="334" r:id="rId30"/>
    <p:sldId id="336" r:id="rId31"/>
    <p:sldId id="307" r:id="rId32"/>
    <p:sldId id="323" r:id="rId33"/>
    <p:sldId id="337" r:id="rId34"/>
    <p:sldId id="320" r:id="rId35"/>
    <p:sldId id="324" r:id="rId36"/>
    <p:sldId id="326" r:id="rId37"/>
    <p:sldId id="328" r:id="rId38"/>
    <p:sldId id="329" r:id="rId39"/>
    <p:sldId id="344" r:id="rId40"/>
    <p:sldId id="270" r:id="rId41"/>
    <p:sldId id="347" r:id="rId42"/>
    <p:sldId id="297" r:id="rId43"/>
    <p:sldId id="348" r:id="rId44"/>
    <p:sldId id="340" r:id="rId45"/>
    <p:sldId id="350" r:id="rId46"/>
    <p:sldId id="339" r:id="rId47"/>
    <p:sldId id="341" r:id="rId48"/>
    <p:sldId id="342" r:id="rId49"/>
    <p:sldId id="354" r:id="rId50"/>
    <p:sldId id="353" r:id="rId51"/>
    <p:sldId id="356" r:id="rId52"/>
    <p:sldId id="355" r:id="rId53"/>
    <p:sldId id="365" r:id="rId54"/>
    <p:sldId id="366" r:id="rId55"/>
    <p:sldId id="367" r:id="rId56"/>
    <p:sldId id="364" r:id="rId57"/>
    <p:sldId id="352" r:id="rId58"/>
    <p:sldId id="360" r:id="rId59"/>
    <p:sldId id="357" r:id="rId60"/>
    <p:sldId id="359" r:id="rId61"/>
    <p:sldId id="361" r:id="rId62"/>
    <p:sldId id="363" r:id="rId63"/>
    <p:sldId id="362" r:id="rId64"/>
    <p:sldId id="368" r:id="rId65"/>
    <p:sldId id="369" r:id="rId66"/>
    <p:sldId id="295" r:id="rId67"/>
    <p:sldId id="293" r:id="rId6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oi heeyun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F0CD2-6E68-4A13-9B4E-D8F086D6B013}" v="5" dt="2023-10-12T06:40:58.164"/>
    <p1510:client id="{285B3306-B00B-4194-951C-9AE848A4EDD7}" v="105" dt="2023-10-12T08:37:05.7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80" d="100"/>
          <a:sy n="80" d="100"/>
        </p:scale>
        <p:origin x="6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eMin Cho" userId="70e78468d897f587" providerId="LiveId" clId="{285B3306-B00B-4194-951C-9AE848A4EDD7}"/>
    <pc:docChg chg="undo custSel addSld delSld modSld sldOrd">
      <pc:chgData name="HaeMin Cho" userId="70e78468d897f587" providerId="LiveId" clId="{285B3306-B00B-4194-951C-9AE848A4EDD7}" dt="2023-10-12T09:00:09.667" v="4958" actId="47"/>
      <pc:docMkLst>
        <pc:docMk/>
      </pc:docMkLst>
      <pc:sldChg chg="modNotesTx">
        <pc:chgData name="HaeMin Cho" userId="70e78468d897f587" providerId="LiveId" clId="{285B3306-B00B-4194-951C-9AE848A4EDD7}" dt="2023-10-12T08:28:43.726" v="3588" actId="20577"/>
        <pc:sldMkLst>
          <pc:docMk/>
          <pc:sldMk cId="0" sldId="258"/>
        </pc:sldMkLst>
      </pc:sldChg>
      <pc:sldChg chg="modNotesTx">
        <pc:chgData name="HaeMin Cho" userId="70e78468d897f587" providerId="LiveId" clId="{285B3306-B00B-4194-951C-9AE848A4EDD7}" dt="2023-10-12T08:28:53.007" v="3611" actId="20577"/>
        <pc:sldMkLst>
          <pc:docMk/>
          <pc:sldMk cId="0" sldId="269"/>
        </pc:sldMkLst>
      </pc:sldChg>
      <pc:sldChg chg="modNotesTx">
        <pc:chgData name="HaeMin Cho" userId="70e78468d897f587" providerId="LiveId" clId="{285B3306-B00B-4194-951C-9AE848A4EDD7}" dt="2023-10-12T08:03:35.279" v="302"/>
        <pc:sldMkLst>
          <pc:docMk/>
          <pc:sldMk cId="557326677" sldId="300"/>
        </pc:sldMkLst>
      </pc:sldChg>
      <pc:sldChg chg="modNotesTx">
        <pc:chgData name="HaeMin Cho" userId="70e78468d897f587" providerId="LiveId" clId="{285B3306-B00B-4194-951C-9AE848A4EDD7}" dt="2023-10-12T08:36:11.771" v="4759" actId="20577"/>
        <pc:sldMkLst>
          <pc:docMk/>
          <pc:sldMk cId="2905491188" sldId="304"/>
        </pc:sldMkLst>
      </pc:sldChg>
      <pc:sldChg chg="modNotesTx">
        <pc:chgData name="HaeMin Cho" userId="70e78468d897f587" providerId="LiveId" clId="{285B3306-B00B-4194-951C-9AE848A4EDD7}" dt="2023-10-12T08:28:18.291" v="3490" actId="20577"/>
        <pc:sldMkLst>
          <pc:docMk/>
          <pc:sldMk cId="2848094447" sldId="305"/>
        </pc:sldMkLst>
      </pc:sldChg>
      <pc:sldChg chg="modNotesTx">
        <pc:chgData name="HaeMin Cho" userId="70e78468d897f587" providerId="LiveId" clId="{285B3306-B00B-4194-951C-9AE848A4EDD7}" dt="2023-10-12T08:31:59.426" v="4079" actId="20577"/>
        <pc:sldMkLst>
          <pc:docMk/>
          <pc:sldMk cId="4187298452" sldId="309"/>
        </pc:sldMkLst>
      </pc:sldChg>
      <pc:sldChg chg="modNotesTx">
        <pc:chgData name="HaeMin Cho" userId="70e78468d897f587" providerId="LiveId" clId="{285B3306-B00B-4194-951C-9AE848A4EDD7}" dt="2023-10-12T08:29:53.849" v="3886" actId="20577"/>
        <pc:sldMkLst>
          <pc:docMk/>
          <pc:sldMk cId="3412267165" sldId="311"/>
        </pc:sldMkLst>
      </pc:sldChg>
      <pc:sldChg chg="modNotesTx">
        <pc:chgData name="HaeMin Cho" userId="70e78468d897f587" providerId="LiveId" clId="{285B3306-B00B-4194-951C-9AE848A4EDD7}" dt="2023-10-12T08:29:39.928" v="3831" actId="20577"/>
        <pc:sldMkLst>
          <pc:docMk/>
          <pc:sldMk cId="2713062247" sldId="312"/>
        </pc:sldMkLst>
      </pc:sldChg>
      <pc:sldChg chg="modNotesTx">
        <pc:chgData name="HaeMin Cho" userId="70e78468d897f587" providerId="LiveId" clId="{285B3306-B00B-4194-951C-9AE848A4EDD7}" dt="2023-10-12T08:29:20.766" v="3711" actId="20577"/>
        <pc:sldMkLst>
          <pc:docMk/>
          <pc:sldMk cId="3457595005" sldId="313"/>
        </pc:sldMkLst>
      </pc:sldChg>
      <pc:sldChg chg="del">
        <pc:chgData name="HaeMin Cho" userId="70e78468d897f587" providerId="LiveId" clId="{285B3306-B00B-4194-951C-9AE848A4EDD7}" dt="2023-10-12T08:08:51.752" v="591" actId="47"/>
        <pc:sldMkLst>
          <pc:docMk/>
          <pc:sldMk cId="3156470703" sldId="315"/>
        </pc:sldMkLst>
      </pc:sldChg>
      <pc:sldChg chg="modNotesTx">
        <pc:chgData name="HaeMin Cho" userId="70e78468d897f587" providerId="LiveId" clId="{285B3306-B00B-4194-951C-9AE848A4EDD7}" dt="2023-10-12T08:34:51.986" v="4477" actId="20577"/>
        <pc:sldMkLst>
          <pc:docMk/>
          <pc:sldMk cId="966277345" sldId="316"/>
        </pc:sldMkLst>
      </pc:sldChg>
      <pc:sldChg chg="modNotesTx">
        <pc:chgData name="HaeMin Cho" userId="70e78468d897f587" providerId="LiveId" clId="{285B3306-B00B-4194-951C-9AE848A4EDD7}" dt="2023-10-12T08:35:49.640" v="4630" actId="20577"/>
        <pc:sldMkLst>
          <pc:docMk/>
          <pc:sldMk cId="2949031377" sldId="318"/>
        </pc:sldMkLst>
      </pc:sldChg>
      <pc:sldChg chg="modSp modAnim">
        <pc:chgData name="HaeMin Cho" userId="70e78468d897f587" providerId="LiveId" clId="{285B3306-B00B-4194-951C-9AE848A4EDD7}" dt="2023-10-12T08:37:05.792" v="4864" actId="20577"/>
        <pc:sldMkLst>
          <pc:docMk/>
          <pc:sldMk cId="898748801" sldId="322"/>
        </pc:sldMkLst>
        <pc:spChg chg="mod">
          <ac:chgData name="HaeMin Cho" userId="70e78468d897f587" providerId="LiveId" clId="{285B3306-B00B-4194-951C-9AE848A4EDD7}" dt="2023-10-12T08:37:05.792" v="4864" actId="20577"/>
          <ac:spMkLst>
            <pc:docMk/>
            <pc:sldMk cId="898748801" sldId="322"/>
            <ac:spMk id="3" creationId="{3DED6895-05EE-C4FD-0820-EFDBBCFDF79B}"/>
          </ac:spMkLst>
        </pc:spChg>
      </pc:sldChg>
      <pc:sldChg chg="modNotesTx">
        <pc:chgData name="HaeMin Cho" userId="70e78468d897f587" providerId="LiveId" clId="{285B3306-B00B-4194-951C-9AE848A4EDD7}" dt="2023-10-12T08:37:19.407" v="4866" actId="20577"/>
        <pc:sldMkLst>
          <pc:docMk/>
          <pc:sldMk cId="2140776807" sldId="331"/>
        </pc:sldMkLst>
      </pc:sldChg>
      <pc:sldChg chg="modNotesTx">
        <pc:chgData name="HaeMin Cho" userId="70e78468d897f587" providerId="LiveId" clId="{285B3306-B00B-4194-951C-9AE848A4EDD7}" dt="2023-10-12T08:37:38.223" v="4941" actId="20577"/>
        <pc:sldMkLst>
          <pc:docMk/>
          <pc:sldMk cId="1508266518" sldId="333"/>
        </pc:sldMkLst>
      </pc:sldChg>
      <pc:sldChg chg="modNotesTx">
        <pc:chgData name="HaeMin Cho" userId="70e78468d897f587" providerId="LiveId" clId="{285B3306-B00B-4194-951C-9AE848A4EDD7}" dt="2023-10-12T08:38:02.882" v="4956" actId="20577"/>
        <pc:sldMkLst>
          <pc:docMk/>
          <pc:sldMk cId="425417564" sldId="335"/>
        </pc:sldMkLst>
      </pc:sldChg>
      <pc:sldChg chg="modNotesTx">
        <pc:chgData name="HaeMin Cho" userId="70e78468d897f587" providerId="LiveId" clId="{285B3306-B00B-4194-951C-9AE848A4EDD7}" dt="2023-10-12T08:28:25.816" v="3505" actId="20577"/>
        <pc:sldMkLst>
          <pc:docMk/>
          <pc:sldMk cId="2778306261" sldId="345"/>
        </pc:sldMkLst>
      </pc:sldChg>
      <pc:sldChg chg="modNotesTx">
        <pc:chgData name="HaeMin Cho" userId="70e78468d897f587" providerId="LiveId" clId="{285B3306-B00B-4194-951C-9AE848A4EDD7}" dt="2023-10-12T08:30:12.426" v="3941" actId="20577"/>
        <pc:sldMkLst>
          <pc:docMk/>
          <pc:sldMk cId="3208853000" sldId="349"/>
        </pc:sldMkLst>
      </pc:sldChg>
      <pc:sldChg chg="modNotesTx">
        <pc:chgData name="HaeMin Cho" userId="70e78468d897f587" providerId="LiveId" clId="{285B3306-B00B-4194-951C-9AE848A4EDD7}" dt="2023-10-12T08:17:23.426" v="2124" actId="20577"/>
        <pc:sldMkLst>
          <pc:docMk/>
          <pc:sldMk cId="2947667322" sldId="353"/>
        </pc:sldMkLst>
      </pc:sldChg>
      <pc:sldChg chg="modNotesTx">
        <pc:chgData name="HaeMin Cho" userId="70e78468d897f587" providerId="LiveId" clId="{285B3306-B00B-4194-951C-9AE848A4EDD7}" dt="2023-10-12T08:18:29.429" v="2393" actId="20577"/>
        <pc:sldMkLst>
          <pc:docMk/>
          <pc:sldMk cId="3964612023" sldId="355"/>
        </pc:sldMkLst>
      </pc:sldChg>
      <pc:sldChg chg="ord modNotesTx">
        <pc:chgData name="HaeMin Cho" userId="70e78468d897f587" providerId="LiveId" clId="{285B3306-B00B-4194-951C-9AE848A4EDD7}" dt="2023-10-12T08:19:07.433" v="2525" actId="20577"/>
        <pc:sldMkLst>
          <pc:docMk/>
          <pc:sldMk cId="1778877312" sldId="356"/>
        </pc:sldMkLst>
      </pc:sldChg>
      <pc:sldChg chg="modNotesTx">
        <pc:chgData name="HaeMin Cho" userId="70e78468d897f587" providerId="LiveId" clId="{285B3306-B00B-4194-951C-9AE848A4EDD7}" dt="2023-10-12T08:10:44.729" v="832" actId="20577"/>
        <pc:sldMkLst>
          <pc:docMk/>
          <pc:sldMk cId="134510281" sldId="365"/>
        </pc:sldMkLst>
      </pc:sldChg>
      <pc:sldChg chg="modSp mod modNotesTx">
        <pc:chgData name="HaeMin Cho" userId="70e78468d897f587" providerId="LiveId" clId="{285B3306-B00B-4194-951C-9AE848A4EDD7}" dt="2023-10-12T08:11:46.723" v="918" actId="1076"/>
        <pc:sldMkLst>
          <pc:docMk/>
          <pc:sldMk cId="1592433198" sldId="366"/>
        </pc:sldMkLst>
        <pc:spChg chg="mod">
          <ac:chgData name="HaeMin Cho" userId="70e78468d897f587" providerId="LiveId" clId="{285B3306-B00B-4194-951C-9AE848A4EDD7}" dt="2023-10-12T08:11:46.723" v="918" actId="1076"/>
          <ac:spMkLst>
            <pc:docMk/>
            <pc:sldMk cId="1592433198" sldId="366"/>
            <ac:spMk id="2" creationId="{298AF40D-BA7A-6428-36C6-74C6682F7A67}"/>
          </ac:spMkLst>
        </pc:spChg>
      </pc:sldChg>
      <pc:sldChg chg="modNotesTx">
        <pc:chgData name="HaeMin Cho" userId="70e78468d897f587" providerId="LiveId" clId="{285B3306-B00B-4194-951C-9AE848A4EDD7}" dt="2023-10-12T08:13:30.042" v="1421" actId="20577"/>
        <pc:sldMkLst>
          <pc:docMk/>
          <pc:sldMk cId="3551736336" sldId="367"/>
        </pc:sldMkLst>
      </pc:sldChg>
      <pc:sldChg chg="modNotesTx">
        <pc:chgData name="HaeMin Cho" userId="70e78468d897f587" providerId="LiveId" clId="{285B3306-B00B-4194-951C-9AE848A4EDD7}" dt="2023-10-12T08:15:07.678" v="1694" actId="20577"/>
        <pc:sldMkLst>
          <pc:docMk/>
          <pc:sldMk cId="912779027" sldId="368"/>
        </pc:sldMkLst>
      </pc:sldChg>
      <pc:sldChg chg="modNotesTx">
        <pc:chgData name="HaeMin Cho" userId="70e78468d897f587" providerId="LiveId" clId="{285B3306-B00B-4194-951C-9AE848A4EDD7}" dt="2023-10-12T08:15:27.437" v="1726" actId="20577"/>
        <pc:sldMkLst>
          <pc:docMk/>
          <pc:sldMk cId="3191410636" sldId="369"/>
        </pc:sldMkLst>
      </pc:sldChg>
      <pc:sldChg chg="new del">
        <pc:chgData name="HaeMin Cho" userId="70e78468d897f587" providerId="LiveId" clId="{285B3306-B00B-4194-951C-9AE848A4EDD7}" dt="2023-10-12T09:00:09.667" v="4958" actId="47"/>
        <pc:sldMkLst>
          <pc:docMk/>
          <pc:sldMk cId="1012845002" sldId="370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1. 10</a:t>
          </a:r>
          <a:r>
            <a:rPr lang="ko-KR" b="0" i="0" baseline="0" dirty="0"/>
            <a:t>월 정기</a:t>
          </a:r>
          <a:r>
            <a:rPr lang="en-US" altLang="ko-KR" b="0" i="0" baseline="0" dirty="0"/>
            <a:t> </a:t>
          </a:r>
          <a:r>
            <a:rPr lang="ko-KR" b="0" i="0" baseline="0" dirty="0"/>
            <a:t>세션 갈무리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/>
            <a:t>2. </a:t>
          </a:r>
          <a:r>
            <a:rPr lang="ko-KR" b="0" i="0" baseline="0"/>
            <a:t>코딩 못하는 컴공생의 컴공 생존기</a:t>
          </a:r>
          <a:endParaRPr lang="en-US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/>
            <a:t>3. MS365 </a:t>
          </a:r>
          <a:r>
            <a:rPr lang="ko-KR" b="0" i="0" baseline="0"/>
            <a:t>소개 및 팀즈 실습</a:t>
          </a:r>
          <a:endParaRPr lang="en-US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1. 10</a:t>
          </a:r>
          <a:r>
            <a:rPr lang="ko-KR" b="0" i="0" baseline="0" dirty="0"/>
            <a:t>월 정기</a:t>
          </a:r>
          <a:r>
            <a:rPr lang="en-US" altLang="ko-KR" b="0" i="0" baseline="0" dirty="0"/>
            <a:t> </a:t>
          </a:r>
          <a:r>
            <a:rPr lang="ko-KR" b="0" i="0" baseline="0" dirty="0"/>
            <a:t>세션 갈무리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/>
            <a:t>2. </a:t>
          </a:r>
          <a:r>
            <a:rPr lang="ko-KR" b="0" i="0" baseline="0"/>
            <a:t>코딩 못하는 컴공생의 컴공 생존기</a:t>
          </a:r>
          <a:endParaRPr lang="en-US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 dirty="0"/>
            <a:t>3. MS365 </a:t>
          </a:r>
          <a:r>
            <a:rPr lang="ko-KR" b="0" i="0" baseline="0" dirty="0"/>
            <a:t>소개 및 </a:t>
          </a:r>
          <a:r>
            <a:rPr lang="ko-KR" b="0" i="0" baseline="0" dirty="0" err="1"/>
            <a:t>팀즈</a:t>
          </a:r>
          <a:r>
            <a:rPr lang="ko-KR" b="0" i="0" baseline="0" dirty="0"/>
            <a:t> 실습</a:t>
          </a:r>
          <a:endParaRPr lang="en-US" dirty="0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1. 10</a:t>
          </a:r>
          <a:r>
            <a:rPr lang="ko-KR" b="0" i="0" baseline="0" dirty="0"/>
            <a:t>월 정기</a:t>
          </a:r>
          <a:r>
            <a:rPr lang="en-US" altLang="ko-KR" b="0" i="0" baseline="0" dirty="0"/>
            <a:t> </a:t>
          </a:r>
          <a:r>
            <a:rPr lang="ko-KR" b="0" i="0" baseline="0" dirty="0"/>
            <a:t>세션 갈무리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/>
            <a:t>2. </a:t>
          </a:r>
          <a:r>
            <a:rPr lang="ko-KR" b="0" i="0" baseline="0"/>
            <a:t>코딩 못하는 컴공생의 컴공 생존기</a:t>
          </a:r>
          <a:endParaRPr lang="en-US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 dirty="0"/>
            <a:t>3. MS365 </a:t>
          </a:r>
          <a:r>
            <a:rPr lang="ko-KR" b="0" i="0" baseline="0" dirty="0"/>
            <a:t>소개 및 </a:t>
          </a:r>
          <a:r>
            <a:rPr lang="ko-KR" b="0" i="0" baseline="0" dirty="0" err="1"/>
            <a:t>팀즈</a:t>
          </a:r>
          <a:r>
            <a:rPr lang="ko-KR" b="0" i="0" baseline="0" dirty="0"/>
            <a:t> 실습</a:t>
          </a:r>
          <a:endParaRPr lang="en-US" dirty="0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1. 10</a:t>
          </a:r>
          <a:r>
            <a:rPr lang="ko-KR" b="0" i="0" baseline="0" dirty="0"/>
            <a:t>월 정기</a:t>
          </a:r>
          <a:r>
            <a:rPr lang="en-US" altLang="ko-KR" b="0" i="0" baseline="0" dirty="0"/>
            <a:t> </a:t>
          </a:r>
          <a:r>
            <a:rPr lang="ko-KR" b="0" i="0" baseline="0" dirty="0"/>
            <a:t>세션 갈무리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/>
            <a:t>2. </a:t>
          </a:r>
          <a:r>
            <a:rPr lang="ko-KR" b="0" i="0" baseline="0"/>
            <a:t>코딩 못하는 컴공생의 컴공 생존기</a:t>
          </a:r>
          <a:endParaRPr lang="en-US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 dirty="0"/>
            <a:t>3. MS365 </a:t>
          </a:r>
          <a:r>
            <a:rPr lang="ko-KR" b="0" i="0" baseline="0" dirty="0"/>
            <a:t>소개 및 </a:t>
          </a:r>
          <a:r>
            <a:rPr lang="ko-KR" b="0" i="0" baseline="0" dirty="0" err="1"/>
            <a:t>팀즈</a:t>
          </a:r>
          <a:r>
            <a:rPr lang="ko-KR" b="0" i="0" baseline="0" dirty="0"/>
            <a:t> 실습</a:t>
          </a:r>
          <a:endParaRPr lang="en-US" dirty="0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C15B20-6449-426D-BD54-D3F2F7EAC4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D04B6A-0EE7-4479-B7C7-FD40B91B1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Microsoft</a:t>
          </a:r>
          <a:r>
            <a:rPr lang="ko-KR" dirty="0"/>
            <a:t>의 여러 앱과 연동 및 통합</a:t>
          </a:r>
          <a:endParaRPr lang="en-US" dirty="0"/>
        </a:p>
      </dgm:t>
    </dgm:pt>
    <dgm:pt modelId="{F7CC045C-9E30-4BA2-9145-60D5936FF29D}" type="parTrans" cxnId="{E9ADD712-A528-4B6A-A6E6-75E338070593}">
      <dgm:prSet/>
      <dgm:spPr/>
      <dgm:t>
        <a:bodyPr/>
        <a:lstStyle/>
        <a:p>
          <a:endParaRPr lang="en-US"/>
        </a:p>
      </dgm:t>
    </dgm:pt>
    <dgm:pt modelId="{5D125FA2-E025-4D62-80E9-00CC8F3B0F25}" type="sibTrans" cxnId="{E9ADD712-A528-4B6A-A6E6-75E338070593}">
      <dgm:prSet/>
      <dgm:spPr/>
      <dgm:t>
        <a:bodyPr/>
        <a:lstStyle/>
        <a:p>
          <a:endParaRPr lang="en-US"/>
        </a:p>
      </dgm:t>
    </dgm:pt>
    <dgm:pt modelId="{FCE211E9-326A-45FF-9813-0F03FBDA96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</a:t>
          </a:r>
          <a:r>
            <a:rPr lang="ko-KR"/>
            <a:t>조직이나 팀의 생산성을 높일 수 있는 안전한 업무공간</a:t>
          </a:r>
          <a:endParaRPr lang="en-US"/>
        </a:p>
      </dgm:t>
    </dgm:pt>
    <dgm:pt modelId="{65AB256C-81BF-4054-A1DF-E72ACD5354DF}" type="parTrans" cxnId="{3FE0E0EF-8ACC-4B1A-9766-733F02C375B8}">
      <dgm:prSet/>
      <dgm:spPr/>
      <dgm:t>
        <a:bodyPr/>
        <a:lstStyle/>
        <a:p>
          <a:endParaRPr lang="en-US"/>
        </a:p>
      </dgm:t>
    </dgm:pt>
    <dgm:pt modelId="{E2C06A1E-0965-4185-B504-B81A171A6B10}" type="sibTrans" cxnId="{3FE0E0EF-8ACC-4B1A-9766-733F02C375B8}">
      <dgm:prSet/>
      <dgm:spPr/>
      <dgm:t>
        <a:bodyPr/>
        <a:lstStyle/>
        <a:p>
          <a:endParaRPr lang="en-US"/>
        </a:p>
      </dgm:t>
    </dgm:pt>
    <dgm:pt modelId="{892F4F6C-8627-44D9-AA37-2BD819A453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</a:t>
          </a:r>
          <a:r>
            <a:rPr lang="ko-KR"/>
            <a:t>채팅 기반 팀 협업공간 제공</a:t>
          </a:r>
          <a:endParaRPr lang="en-US"/>
        </a:p>
      </dgm:t>
    </dgm:pt>
    <dgm:pt modelId="{11621BC4-3AE7-4E7D-94A7-899E0561A191}" type="sibTrans" cxnId="{11B6F30B-28C9-4A55-B0D9-B1190502597B}">
      <dgm:prSet/>
      <dgm:spPr/>
      <dgm:t>
        <a:bodyPr/>
        <a:lstStyle/>
        <a:p>
          <a:endParaRPr lang="en-US"/>
        </a:p>
      </dgm:t>
    </dgm:pt>
    <dgm:pt modelId="{FF32D28C-11EB-44F4-870F-25D5EA95D005}" type="parTrans" cxnId="{11B6F30B-28C9-4A55-B0D9-B1190502597B}">
      <dgm:prSet/>
      <dgm:spPr/>
      <dgm:t>
        <a:bodyPr/>
        <a:lstStyle/>
        <a:p>
          <a:endParaRPr lang="en-US"/>
        </a:p>
      </dgm:t>
    </dgm:pt>
    <dgm:pt modelId="{67F2AE47-D1E0-4F25-8361-93A4151298D7}" type="pres">
      <dgm:prSet presAssocID="{8FC15B20-6449-426D-BD54-D3F2F7EAC4C5}" presName="root" presStyleCnt="0">
        <dgm:presLayoutVars>
          <dgm:dir/>
          <dgm:resizeHandles val="exact"/>
        </dgm:presLayoutVars>
      </dgm:prSet>
      <dgm:spPr/>
    </dgm:pt>
    <dgm:pt modelId="{3B3AECEA-C2CA-4438-8A78-7B40AFC3A13F}" type="pres">
      <dgm:prSet presAssocID="{892F4F6C-8627-44D9-AA37-2BD819A45362}" presName="compNode" presStyleCnt="0"/>
      <dgm:spPr/>
    </dgm:pt>
    <dgm:pt modelId="{6C23AB01-0F14-4AB6-B7EB-48164A4DA690}" type="pres">
      <dgm:prSet presAssocID="{892F4F6C-8627-44D9-AA37-2BD819A45362}" presName="bgRect" presStyleLbl="bgShp" presStyleIdx="0" presStyleCnt="3"/>
      <dgm:spPr/>
    </dgm:pt>
    <dgm:pt modelId="{84DAE40E-D0B3-438A-87E9-74A7797766AB}" type="pres">
      <dgm:prSet presAssocID="{892F4F6C-8627-44D9-AA37-2BD819A453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0137673-410D-4F02-B8BE-0CFF6C66DDB4}" type="pres">
      <dgm:prSet presAssocID="{892F4F6C-8627-44D9-AA37-2BD819A45362}" presName="spaceRect" presStyleCnt="0"/>
      <dgm:spPr/>
    </dgm:pt>
    <dgm:pt modelId="{CDBD6EAA-AE71-419C-8001-E771AACEB954}" type="pres">
      <dgm:prSet presAssocID="{892F4F6C-8627-44D9-AA37-2BD819A45362}" presName="parTx" presStyleLbl="revTx" presStyleIdx="0" presStyleCnt="3">
        <dgm:presLayoutVars>
          <dgm:chMax val="0"/>
          <dgm:chPref val="0"/>
        </dgm:presLayoutVars>
      </dgm:prSet>
      <dgm:spPr/>
    </dgm:pt>
    <dgm:pt modelId="{601EFAAE-6D5D-48C6-8568-3C891FEAE263}" type="pres">
      <dgm:prSet presAssocID="{11621BC4-3AE7-4E7D-94A7-899E0561A191}" presName="sibTrans" presStyleCnt="0"/>
      <dgm:spPr/>
    </dgm:pt>
    <dgm:pt modelId="{0663966E-137E-49B1-BFAB-CCF4EE4A1044}" type="pres">
      <dgm:prSet presAssocID="{81D04B6A-0EE7-4479-B7C7-FD40B91B1EA9}" presName="compNode" presStyleCnt="0"/>
      <dgm:spPr/>
    </dgm:pt>
    <dgm:pt modelId="{F8574AE8-02E2-4EF8-9544-E6E9E6D84C58}" type="pres">
      <dgm:prSet presAssocID="{81D04B6A-0EE7-4479-B7C7-FD40B91B1EA9}" presName="bgRect" presStyleLbl="bgShp" presStyleIdx="1" presStyleCnt="3"/>
      <dgm:spPr/>
    </dgm:pt>
    <dgm:pt modelId="{8B59461B-7FE2-4361-9135-FEEDA48ABDD9}" type="pres">
      <dgm:prSet presAssocID="{81D04B6A-0EE7-4479-B7C7-FD40B91B1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남자 집단"/>
        </a:ext>
      </dgm:extLst>
    </dgm:pt>
    <dgm:pt modelId="{EC199993-6F9D-4E3D-A67E-BA36F8A15E01}" type="pres">
      <dgm:prSet presAssocID="{81D04B6A-0EE7-4479-B7C7-FD40B91B1EA9}" presName="spaceRect" presStyleCnt="0"/>
      <dgm:spPr/>
    </dgm:pt>
    <dgm:pt modelId="{26FB62EF-DEF5-469A-A46D-ED4E199E8B62}" type="pres">
      <dgm:prSet presAssocID="{81D04B6A-0EE7-4479-B7C7-FD40B91B1EA9}" presName="parTx" presStyleLbl="revTx" presStyleIdx="1" presStyleCnt="3">
        <dgm:presLayoutVars>
          <dgm:chMax val="0"/>
          <dgm:chPref val="0"/>
        </dgm:presLayoutVars>
      </dgm:prSet>
      <dgm:spPr/>
    </dgm:pt>
    <dgm:pt modelId="{BCE231B8-E18B-462C-B293-488A59F48B15}" type="pres">
      <dgm:prSet presAssocID="{5D125FA2-E025-4D62-80E9-00CC8F3B0F25}" presName="sibTrans" presStyleCnt="0"/>
      <dgm:spPr/>
    </dgm:pt>
    <dgm:pt modelId="{611C1C4C-523C-4775-AF1F-F4E6F6CA0A8D}" type="pres">
      <dgm:prSet presAssocID="{FCE211E9-326A-45FF-9813-0F03FBDA96CD}" presName="compNode" presStyleCnt="0"/>
      <dgm:spPr/>
    </dgm:pt>
    <dgm:pt modelId="{F1592923-4AF9-464D-8FC6-A92412915F1F}" type="pres">
      <dgm:prSet presAssocID="{FCE211E9-326A-45FF-9813-0F03FBDA96CD}" presName="bgRect" presStyleLbl="bgShp" presStyleIdx="2" presStyleCnt="3"/>
      <dgm:spPr/>
    </dgm:pt>
    <dgm:pt modelId="{C80DDA4C-D12F-48AC-8C29-50937970F9FE}" type="pres">
      <dgm:prSet presAssocID="{FCE211E9-326A-45FF-9813-0F03FBDA96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말풍선"/>
        </a:ext>
      </dgm:extLst>
    </dgm:pt>
    <dgm:pt modelId="{FFF72A4D-8E2D-44CD-BB48-37529A03FCAA}" type="pres">
      <dgm:prSet presAssocID="{FCE211E9-326A-45FF-9813-0F03FBDA96CD}" presName="spaceRect" presStyleCnt="0"/>
      <dgm:spPr/>
    </dgm:pt>
    <dgm:pt modelId="{EC5C4175-7E68-4F16-9DEB-E5622231383F}" type="pres">
      <dgm:prSet presAssocID="{FCE211E9-326A-45FF-9813-0F03FBDA96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B6F30B-28C9-4A55-B0D9-B1190502597B}" srcId="{8FC15B20-6449-426D-BD54-D3F2F7EAC4C5}" destId="{892F4F6C-8627-44D9-AA37-2BD819A45362}" srcOrd="0" destOrd="0" parTransId="{FF32D28C-11EB-44F4-870F-25D5EA95D005}" sibTransId="{11621BC4-3AE7-4E7D-94A7-899E0561A191}"/>
    <dgm:cxn modelId="{E9ADD712-A528-4B6A-A6E6-75E338070593}" srcId="{8FC15B20-6449-426D-BD54-D3F2F7EAC4C5}" destId="{81D04B6A-0EE7-4479-B7C7-FD40B91B1EA9}" srcOrd="1" destOrd="0" parTransId="{F7CC045C-9E30-4BA2-9145-60D5936FF29D}" sibTransId="{5D125FA2-E025-4D62-80E9-00CC8F3B0F25}"/>
    <dgm:cxn modelId="{44B31A26-8398-4296-B603-752057674F59}" type="presOf" srcId="{FCE211E9-326A-45FF-9813-0F03FBDA96CD}" destId="{EC5C4175-7E68-4F16-9DEB-E5622231383F}" srcOrd="0" destOrd="0" presId="urn:microsoft.com/office/officeart/2018/2/layout/IconVerticalSolidList"/>
    <dgm:cxn modelId="{A8E54F80-01A9-4B0F-BBB2-9C97A162AAD9}" type="presOf" srcId="{81D04B6A-0EE7-4479-B7C7-FD40B91B1EA9}" destId="{26FB62EF-DEF5-469A-A46D-ED4E199E8B62}" srcOrd="0" destOrd="0" presId="urn:microsoft.com/office/officeart/2018/2/layout/IconVerticalSolidList"/>
    <dgm:cxn modelId="{E13E9EB2-0A8B-45F4-A8A1-24E733D7E210}" type="presOf" srcId="{892F4F6C-8627-44D9-AA37-2BD819A45362}" destId="{CDBD6EAA-AE71-419C-8001-E771AACEB954}" srcOrd="0" destOrd="0" presId="urn:microsoft.com/office/officeart/2018/2/layout/IconVerticalSolidList"/>
    <dgm:cxn modelId="{D86EABB8-4B1B-4A2B-91B3-C897309F4AD3}" type="presOf" srcId="{8FC15B20-6449-426D-BD54-D3F2F7EAC4C5}" destId="{67F2AE47-D1E0-4F25-8361-93A4151298D7}" srcOrd="0" destOrd="0" presId="urn:microsoft.com/office/officeart/2018/2/layout/IconVerticalSolidList"/>
    <dgm:cxn modelId="{3FE0E0EF-8ACC-4B1A-9766-733F02C375B8}" srcId="{8FC15B20-6449-426D-BD54-D3F2F7EAC4C5}" destId="{FCE211E9-326A-45FF-9813-0F03FBDA96CD}" srcOrd="2" destOrd="0" parTransId="{65AB256C-81BF-4054-A1DF-E72ACD5354DF}" sibTransId="{E2C06A1E-0965-4185-B504-B81A171A6B10}"/>
    <dgm:cxn modelId="{A2A17C01-22AC-4B01-9ECD-338583CE50BF}" type="presParOf" srcId="{67F2AE47-D1E0-4F25-8361-93A4151298D7}" destId="{3B3AECEA-C2CA-4438-8A78-7B40AFC3A13F}" srcOrd="0" destOrd="0" presId="urn:microsoft.com/office/officeart/2018/2/layout/IconVerticalSolidList"/>
    <dgm:cxn modelId="{5A0C9935-3D50-4829-AB80-169B94379E50}" type="presParOf" srcId="{3B3AECEA-C2CA-4438-8A78-7B40AFC3A13F}" destId="{6C23AB01-0F14-4AB6-B7EB-48164A4DA690}" srcOrd="0" destOrd="0" presId="urn:microsoft.com/office/officeart/2018/2/layout/IconVerticalSolidList"/>
    <dgm:cxn modelId="{38B8C948-EE20-451D-9A89-A7585478A6F5}" type="presParOf" srcId="{3B3AECEA-C2CA-4438-8A78-7B40AFC3A13F}" destId="{84DAE40E-D0B3-438A-87E9-74A7797766AB}" srcOrd="1" destOrd="0" presId="urn:microsoft.com/office/officeart/2018/2/layout/IconVerticalSolidList"/>
    <dgm:cxn modelId="{8C365975-27C6-435E-B91C-D7E83397B153}" type="presParOf" srcId="{3B3AECEA-C2CA-4438-8A78-7B40AFC3A13F}" destId="{F0137673-410D-4F02-B8BE-0CFF6C66DDB4}" srcOrd="2" destOrd="0" presId="urn:microsoft.com/office/officeart/2018/2/layout/IconVerticalSolidList"/>
    <dgm:cxn modelId="{F7285EBB-FEA2-4C8E-B081-D93671DA588A}" type="presParOf" srcId="{3B3AECEA-C2CA-4438-8A78-7B40AFC3A13F}" destId="{CDBD6EAA-AE71-419C-8001-E771AACEB954}" srcOrd="3" destOrd="0" presId="urn:microsoft.com/office/officeart/2018/2/layout/IconVerticalSolidList"/>
    <dgm:cxn modelId="{E75C0FDF-C011-4FF9-A1F0-ABF24D21288E}" type="presParOf" srcId="{67F2AE47-D1E0-4F25-8361-93A4151298D7}" destId="{601EFAAE-6D5D-48C6-8568-3C891FEAE263}" srcOrd="1" destOrd="0" presId="urn:microsoft.com/office/officeart/2018/2/layout/IconVerticalSolidList"/>
    <dgm:cxn modelId="{78773256-F4F7-4C2A-9B58-EEFEA489EDFD}" type="presParOf" srcId="{67F2AE47-D1E0-4F25-8361-93A4151298D7}" destId="{0663966E-137E-49B1-BFAB-CCF4EE4A1044}" srcOrd="2" destOrd="0" presId="urn:microsoft.com/office/officeart/2018/2/layout/IconVerticalSolidList"/>
    <dgm:cxn modelId="{FC399C80-0212-45EC-8585-F5E03B9F9D06}" type="presParOf" srcId="{0663966E-137E-49B1-BFAB-CCF4EE4A1044}" destId="{F8574AE8-02E2-4EF8-9544-E6E9E6D84C58}" srcOrd="0" destOrd="0" presId="urn:microsoft.com/office/officeart/2018/2/layout/IconVerticalSolidList"/>
    <dgm:cxn modelId="{A9E56EF7-6194-438C-A166-F979031C1E55}" type="presParOf" srcId="{0663966E-137E-49B1-BFAB-CCF4EE4A1044}" destId="{8B59461B-7FE2-4361-9135-FEEDA48ABDD9}" srcOrd="1" destOrd="0" presId="urn:microsoft.com/office/officeart/2018/2/layout/IconVerticalSolidList"/>
    <dgm:cxn modelId="{C0599B6E-4967-49F5-BEB8-1CF6EFB56DBC}" type="presParOf" srcId="{0663966E-137E-49B1-BFAB-CCF4EE4A1044}" destId="{EC199993-6F9D-4E3D-A67E-BA36F8A15E01}" srcOrd="2" destOrd="0" presId="urn:microsoft.com/office/officeart/2018/2/layout/IconVerticalSolidList"/>
    <dgm:cxn modelId="{1057AAF5-C988-45CB-A42B-2186610B0354}" type="presParOf" srcId="{0663966E-137E-49B1-BFAB-CCF4EE4A1044}" destId="{26FB62EF-DEF5-469A-A46D-ED4E199E8B62}" srcOrd="3" destOrd="0" presId="urn:microsoft.com/office/officeart/2018/2/layout/IconVerticalSolidList"/>
    <dgm:cxn modelId="{1B550535-FB66-41F0-BDAB-CE22ABA562EE}" type="presParOf" srcId="{67F2AE47-D1E0-4F25-8361-93A4151298D7}" destId="{BCE231B8-E18B-462C-B293-488A59F48B15}" srcOrd="3" destOrd="0" presId="urn:microsoft.com/office/officeart/2018/2/layout/IconVerticalSolidList"/>
    <dgm:cxn modelId="{2C10E731-5C36-4CF7-B130-0F1CC31DF3CD}" type="presParOf" srcId="{67F2AE47-D1E0-4F25-8361-93A4151298D7}" destId="{611C1C4C-523C-4775-AF1F-F4E6F6CA0A8D}" srcOrd="4" destOrd="0" presId="urn:microsoft.com/office/officeart/2018/2/layout/IconVerticalSolidList"/>
    <dgm:cxn modelId="{D61F14B8-2000-44C7-908F-693BCDB3DA50}" type="presParOf" srcId="{611C1C4C-523C-4775-AF1F-F4E6F6CA0A8D}" destId="{F1592923-4AF9-464D-8FC6-A92412915F1F}" srcOrd="0" destOrd="0" presId="urn:microsoft.com/office/officeart/2018/2/layout/IconVerticalSolidList"/>
    <dgm:cxn modelId="{2A7E4263-FD8D-4D6C-AF7B-F4BD115E32DE}" type="presParOf" srcId="{611C1C4C-523C-4775-AF1F-F4E6F6CA0A8D}" destId="{C80DDA4C-D12F-48AC-8C29-50937970F9FE}" srcOrd="1" destOrd="0" presId="urn:microsoft.com/office/officeart/2018/2/layout/IconVerticalSolidList"/>
    <dgm:cxn modelId="{51B66D3D-B3AD-4996-A01A-E36C78E10A18}" type="presParOf" srcId="{611C1C4C-523C-4775-AF1F-F4E6F6CA0A8D}" destId="{FFF72A4D-8E2D-44CD-BB48-37529A03FCAA}" srcOrd="2" destOrd="0" presId="urn:microsoft.com/office/officeart/2018/2/layout/IconVerticalSolidList"/>
    <dgm:cxn modelId="{ECC1B9CC-52FC-4E94-8046-649398D65A6A}" type="presParOf" srcId="{611C1C4C-523C-4775-AF1F-F4E6F6CA0A8D}" destId="{EC5C4175-7E68-4F16-9DEB-E562223138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</a:t>
          </a:r>
          <a:r>
            <a:rPr lang="ko-KR" altLang="en-US" b="0" i="0" baseline="0" dirty="0" err="1"/>
            <a:t>비대면</a:t>
          </a:r>
          <a:r>
            <a:rPr lang="ko-KR" altLang="en-US" b="0" i="0" baseline="0" dirty="0"/>
            <a:t> 회의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 dirty="0"/>
            <a:t>2. </a:t>
          </a:r>
          <a:r>
            <a:rPr lang="ko-KR" altLang="en-US" b="0" i="0" baseline="0" dirty="0"/>
            <a:t>일정 관리</a:t>
          </a:r>
          <a:r>
            <a:rPr lang="en-US" altLang="ko-KR" b="0" i="0" baseline="0" dirty="0"/>
            <a:t>, </a:t>
          </a:r>
          <a:r>
            <a:rPr lang="ko-KR" altLang="en-US" b="0" i="0" baseline="0" dirty="0"/>
            <a:t>프로세스 진행 파악</a:t>
          </a:r>
          <a:endParaRPr lang="en-US" dirty="0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 dirty="0"/>
            <a:t>3. PPT,</a:t>
          </a:r>
          <a:r>
            <a:rPr lang="ko-KR" altLang="en-US" b="0" i="0" baseline="0" dirty="0"/>
            <a:t>워드</a:t>
          </a:r>
          <a:r>
            <a:rPr lang="en-US" altLang="ko-KR" b="0" i="0" baseline="0" dirty="0"/>
            <a:t>, </a:t>
          </a:r>
          <a:r>
            <a:rPr lang="ko-KR" altLang="en-US" b="0" i="0" baseline="0" dirty="0"/>
            <a:t>폼 등 문서 공동 작업</a:t>
          </a:r>
          <a:endParaRPr lang="en-US" dirty="0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B8E1E2-E325-4284-8593-685F0F6932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94FFF-A3FB-4CD1-9F19-C560F6C098EB}">
      <dgm:prSet/>
      <dgm:spPr/>
      <dgm:t>
        <a:bodyPr/>
        <a:lstStyle/>
        <a:p>
          <a:r>
            <a:rPr lang="en-US" b="0" i="0" baseline="0" dirty="0"/>
            <a:t>1. </a:t>
          </a:r>
          <a:r>
            <a:rPr lang="ko-KR" altLang="en-US" b="0" i="0" baseline="0" dirty="0" err="1"/>
            <a:t>비대면</a:t>
          </a:r>
          <a:r>
            <a:rPr lang="ko-KR" altLang="en-US" b="0" i="0" baseline="0" dirty="0"/>
            <a:t> 회의</a:t>
          </a:r>
          <a:endParaRPr lang="en-US" dirty="0"/>
        </a:p>
      </dgm:t>
    </dgm:pt>
    <dgm:pt modelId="{48639B19-2CAA-484B-A560-0F1B6C0C23EC}" type="parTrans" cxnId="{FE839031-9F64-4930-AD08-8615F824F22D}">
      <dgm:prSet/>
      <dgm:spPr/>
      <dgm:t>
        <a:bodyPr/>
        <a:lstStyle/>
        <a:p>
          <a:endParaRPr lang="en-US"/>
        </a:p>
      </dgm:t>
    </dgm:pt>
    <dgm:pt modelId="{2EB1E5A5-8207-4E6B-B60B-AB192D43FFA0}" type="sibTrans" cxnId="{FE839031-9F64-4930-AD08-8615F824F22D}">
      <dgm:prSet/>
      <dgm:spPr/>
      <dgm:t>
        <a:bodyPr/>
        <a:lstStyle/>
        <a:p>
          <a:endParaRPr lang="en-US"/>
        </a:p>
      </dgm:t>
    </dgm:pt>
    <dgm:pt modelId="{73F553F1-D91B-4F49-88E3-03F7EE61F26A}">
      <dgm:prSet/>
      <dgm:spPr/>
      <dgm:t>
        <a:bodyPr/>
        <a:lstStyle/>
        <a:p>
          <a:r>
            <a:rPr lang="en-US" b="0" i="0" baseline="0" dirty="0"/>
            <a:t>2. </a:t>
          </a:r>
          <a:r>
            <a:rPr lang="ko-KR" altLang="en-US" b="0" i="0" baseline="0" dirty="0"/>
            <a:t>일정 관리</a:t>
          </a:r>
          <a:r>
            <a:rPr lang="en-US" altLang="ko-KR" b="0" i="0" baseline="0" dirty="0"/>
            <a:t>, </a:t>
          </a:r>
          <a:r>
            <a:rPr lang="ko-KR" altLang="en-US" b="0" i="0" baseline="0" dirty="0"/>
            <a:t>프로세스 진행 파악</a:t>
          </a:r>
          <a:endParaRPr lang="en-US" dirty="0"/>
        </a:p>
      </dgm:t>
    </dgm:pt>
    <dgm:pt modelId="{58E547A6-B08C-46F4-94F5-D57EFF3DEE2A}" type="parTrans" cxnId="{7062C0A7-CE7E-47C3-A517-141BC71FBFBD}">
      <dgm:prSet/>
      <dgm:spPr/>
      <dgm:t>
        <a:bodyPr/>
        <a:lstStyle/>
        <a:p>
          <a:endParaRPr lang="en-US"/>
        </a:p>
      </dgm:t>
    </dgm:pt>
    <dgm:pt modelId="{79E4F24C-4B19-41F8-AAC5-ECEF48D4391C}" type="sibTrans" cxnId="{7062C0A7-CE7E-47C3-A517-141BC71FBFBD}">
      <dgm:prSet/>
      <dgm:spPr/>
      <dgm:t>
        <a:bodyPr/>
        <a:lstStyle/>
        <a:p>
          <a:endParaRPr lang="en-US"/>
        </a:p>
      </dgm:t>
    </dgm:pt>
    <dgm:pt modelId="{21AF05E1-6BA8-4706-82F8-3BBD9057C4E0}">
      <dgm:prSet/>
      <dgm:spPr/>
      <dgm:t>
        <a:bodyPr/>
        <a:lstStyle/>
        <a:p>
          <a:r>
            <a:rPr lang="en-US" b="0" i="0" baseline="0" dirty="0"/>
            <a:t>3. PPT,</a:t>
          </a:r>
          <a:r>
            <a:rPr lang="ko-KR" altLang="en-US" b="0" i="0" baseline="0" dirty="0"/>
            <a:t>워드</a:t>
          </a:r>
          <a:r>
            <a:rPr lang="en-US" altLang="ko-KR" b="0" i="0" baseline="0" dirty="0"/>
            <a:t>, </a:t>
          </a:r>
          <a:r>
            <a:rPr lang="ko-KR" altLang="en-US" b="0" i="0" baseline="0" dirty="0"/>
            <a:t>폼 등 문서 공동 작업</a:t>
          </a:r>
          <a:endParaRPr lang="en-US" dirty="0"/>
        </a:p>
      </dgm:t>
    </dgm:pt>
    <dgm:pt modelId="{13483B67-6073-4EFE-9058-2D809800D1A7}" type="parTrans" cxnId="{80B4DDF9-3D5E-4BD9-AD07-9959A9D4490E}">
      <dgm:prSet/>
      <dgm:spPr/>
      <dgm:t>
        <a:bodyPr/>
        <a:lstStyle/>
        <a:p>
          <a:endParaRPr lang="en-US"/>
        </a:p>
      </dgm:t>
    </dgm:pt>
    <dgm:pt modelId="{5AC2100A-C383-438A-A99B-B529BE2854AE}" type="sibTrans" cxnId="{80B4DDF9-3D5E-4BD9-AD07-9959A9D4490E}">
      <dgm:prSet/>
      <dgm:spPr/>
      <dgm:t>
        <a:bodyPr/>
        <a:lstStyle/>
        <a:p>
          <a:endParaRPr lang="en-US"/>
        </a:p>
      </dgm:t>
    </dgm:pt>
    <dgm:pt modelId="{16573075-6D8D-4A61-BC53-50442D111BC1}" type="pres">
      <dgm:prSet presAssocID="{78B8E1E2-E325-4284-8593-685F0F69322D}" presName="linear" presStyleCnt="0">
        <dgm:presLayoutVars>
          <dgm:animLvl val="lvl"/>
          <dgm:resizeHandles val="exact"/>
        </dgm:presLayoutVars>
      </dgm:prSet>
      <dgm:spPr/>
    </dgm:pt>
    <dgm:pt modelId="{C729AAEE-A1F9-4F0E-9DE3-FB81D5471832}" type="pres">
      <dgm:prSet presAssocID="{6C394FFF-A3FB-4CD1-9F19-C560F6C098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63EA55-055E-40DA-A934-E8B2A6B6C102}" type="pres">
      <dgm:prSet presAssocID="{2EB1E5A5-8207-4E6B-B60B-AB192D43FFA0}" presName="spacer" presStyleCnt="0"/>
      <dgm:spPr/>
    </dgm:pt>
    <dgm:pt modelId="{43019365-615D-4994-B68D-E1294702781F}" type="pres">
      <dgm:prSet presAssocID="{73F553F1-D91B-4F49-88E3-03F7EE61F2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D2A85F-84A3-4DD6-98E5-80A9ADE0DEA6}" type="pres">
      <dgm:prSet presAssocID="{79E4F24C-4B19-41F8-AAC5-ECEF48D4391C}" presName="spacer" presStyleCnt="0"/>
      <dgm:spPr/>
    </dgm:pt>
    <dgm:pt modelId="{D03E7762-8B2B-473B-A539-64CB7156B4B2}" type="pres">
      <dgm:prSet presAssocID="{21AF05E1-6BA8-4706-82F8-3BBD9057C4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36EEB2A-F87E-4A4E-8923-DAC331B2BED1}" type="presOf" srcId="{78B8E1E2-E325-4284-8593-685F0F69322D}" destId="{16573075-6D8D-4A61-BC53-50442D111BC1}" srcOrd="0" destOrd="0" presId="urn:microsoft.com/office/officeart/2005/8/layout/vList2"/>
    <dgm:cxn modelId="{FE839031-9F64-4930-AD08-8615F824F22D}" srcId="{78B8E1E2-E325-4284-8593-685F0F69322D}" destId="{6C394FFF-A3FB-4CD1-9F19-C560F6C098EB}" srcOrd="0" destOrd="0" parTransId="{48639B19-2CAA-484B-A560-0F1B6C0C23EC}" sibTransId="{2EB1E5A5-8207-4E6B-B60B-AB192D43FFA0}"/>
    <dgm:cxn modelId="{41BECE33-B21D-422F-93D9-851ABDB7837F}" type="presOf" srcId="{73F553F1-D91B-4F49-88E3-03F7EE61F26A}" destId="{43019365-615D-4994-B68D-E1294702781F}" srcOrd="0" destOrd="0" presId="urn:microsoft.com/office/officeart/2005/8/layout/vList2"/>
    <dgm:cxn modelId="{C91D216A-F4FB-48D7-BED7-F0BE5A49B804}" type="presOf" srcId="{6C394FFF-A3FB-4CD1-9F19-C560F6C098EB}" destId="{C729AAEE-A1F9-4F0E-9DE3-FB81D5471832}" srcOrd="0" destOrd="0" presId="urn:microsoft.com/office/officeart/2005/8/layout/vList2"/>
    <dgm:cxn modelId="{7062C0A7-CE7E-47C3-A517-141BC71FBFBD}" srcId="{78B8E1E2-E325-4284-8593-685F0F69322D}" destId="{73F553F1-D91B-4F49-88E3-03F7EE61F26A}" srcOrd="1" destOrd="0" parTransId="{58E547A6-B08C-46F4-94F5-D57EFF3DEE2A}" sibTransId="{79E4F24C-4B19-41F8-AAC5-ECEF48D4391C}"/>
    <dgm:cxn modelId="{986051CF-5941-43A1-BE8C-80A99E90C43E}" type="presOf" srcId="{21AF05E1-6BA8-4706-82F8-3BBD9057C4E0}" destId="{D03E7762-8B2B-473B-A539-64CB7156B4B2}" srcOrd="0" destOrd="0" presId="urn:microsoft.com/office/officeart/2005/8/layout/vList2"/>
    <dgm:cxn modelId="{80B4DDF9-3D5E-4BD9-AD07-9959A9D4490E}" srcId="{78B8E1E2-E325-4284-8593-685F0F69322D}" destId="{21AF05E1-6BA8-4706-82F8-3BBD9057C4E0}" srcOrd="2" destOrd="0" parTransId="{13483B67-6073-4EFE-9058-2D809800D1A7}" sibTransId="{5AC2100A-C383-438A-A99B-B529BE2854AE}"/>
    <dgm:cxn modelId="{61AC072A-EC5D-4982-A2BE-182C823C75B9}" type="presParOf" srcId="{16573075-6D8D-4A61-BC53-50442D111BC1}" destId="{C729AAEE-A1F9-4F0E-9DE3-FB81D5471832}" srcOrd="0" destOrd="0" presId="urn:microsoft.com/office/officeart/2005/8/layout/vList2"/>
    <dgm:cxn modelId="{441BEF30-0B93-4A57-8592-8FFF81082BA8}" type="presParOf" srcId="{16573075-6D8D-4A61-BC53-50442D111BC1}" destId="{5E63EA55-055E-40DA-A934-E8B2A6B6C102}" srcOrd="1" destOrd="0" presId="urn:microsoft.com/office/officeart/2005/8/layout/vList2"/>
    <dgm:cxn modelId="{03D4A4A3-F5A5-4030-B1BE-390A8B7501E8}" type="presParOf" srcId="{16573075-6D8D-4A61-BC53-50442D111BC1}" destId="{43019365-615D-4994-B68D-E1294702781F}" srcOrd="2" destOrd="0" presId="urn:microsoft.com/office/officeart/2005/8/layout/vList2"/>
    <dgm:cxn modelId="{B67B5266-6923-43E7-94CB-58F7B10D9055}" type="presParOf" srcId="{16573075-6D8D-4A61-BC53-50442D111BC1}" destId="{C3D2A85F-84A3-4DD6-98E5-80A9ADE0DEA6}" srcOrd="3" destOrd="0" presId="urn:microsoft.com/office/officeart/2005/8/layout/vList2"/>
    <dgm:cxn modelId="{7A9E9DD3-F5F3-476B-B06F-B89D5209D53E}" type="presParOf" srcId="{16573075-6D8D-4A61-BC53-50442D111BC1}" destId="{D03E7762-8B2B-473B-A539-64CB7156B4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1. 10</a:t>
          </a:r>
          <a:r>
            <a:rPr lang="ko-KR" sz="3200" b="0" i="0" kern="1200" baseline="0" dirty="0"/>
            <a:t>월 정기</a:t>
          </a:r>
          <a:r>
            <a:rPr lang="en-US" altLang="ko-KR" sz="3200" b="0" i="0" kern="1200" baseline="0" dirty="0"/>
            <a:t> </a:t>
          </a:r>
          <a:r>
            <a:rPr lang="ko-KR" sz="3200" b="0" i="0" kern="1200" baseline="0" dirty="0"/>
            <a:t>세션 갈무리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2. </a:t>
          </a:r>
          <a:r>
            <a:rPr lang="ko-KR" sz="3200" b="0" i="0" kern="1200" baseline="0"/>
            <a:t>코딩 못하는 컴공생의 컴공 생존기</a:t>
          </a:r>
          <a:endParaRPr lang="en-US" sz="3200" kern="120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3. MS365 </a:t>
          </a:r>
          <a:r>
            <a:rPr lang="ko-KR" sz="3200" b="0" i="0" kern="1200" baseline="0"/>
            <a:t>소개 및 팀즈 실습</a:t>
          </a:r>
          <a:endParaRPr lang="en-US" sz="3200" kern="1200"/>
        </a:p>
      </dsp:txBody>
      <dsp:txXfrm>
        <a:off x="48433" y="2266045"/>
        <a:ext cx="9768732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1. 10</a:t>
          </a:r>
          <a:r>
            <a:rPr lang="ko-KR" sz="3200" b="0" i="0" kern="1200" baseline="0" dirty="0"/>
            <a:t>월 정기</a:t>
          </a:r>
          <a:r>
            <a:rPr lang="en-US" altLang="ko-KR" sz="3200" b="0" i="0" kern="1200" baseline="0" dirty="0"/>
            <a:t> </a:t>
          </a:r>
          <a:r>
            <a:rPr lang="ko-KR" sz="3200" b="0" i="0" kern="1200" baseline="0" dirty="0"/>
            <a:t>세션 갈무리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2. </a:t>
          </a:r>
          <a:r>
            <a:rPr lang="ko-KR" sz="3200" b="0" i="0" kern="1200" baseline="0"/>
            <a:t>코딩 못하는 컴공생의 컴공 생존기</a:t>
          </a:r>
          <a:endParaRPr lang="en-US" sz="3200" kern="120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3. MS365 </a:t>
          </a:r>
          <a:r>
            <a:rPr lang="ko-KR" sz="3200" b="0" i="0" kern="1200" baseline="0" dirty="0"/>
            <a:t>소개 및 </a:t>
          </a:r>
          <a:r>
            <a:rPr lang="ko-KR" sz="3200" b="0" i="0" kern="1200" baseline="0" dirty="0" err="1"/>
            <a:t>팀즈</a:t>
          </a:r>
          <a:r>
            <a:rPr lang="ko-KR" sz="3200" b="0" i="0" kern="1200" baseline="0" dirty="0"/>
            <a:t> 실습</a:t>
          </a:r>
          <a:endParaRPr lang="en-US" sz="3200" kern="1200" dirty="0"/>
        </a:p>
      </dsp:txBody>
      <dsp:txXfrm>
        <a:off x="48433" y="2266045"/>
        <a:ext cx="9768732" cy="895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1. 10</a:t>
          </a:r>
          <a:r>
            <a:rPr lang="ko-KR" sz="3200" b="0" i="0" kern="1200" baseline="0" dirty="0"/>
            <a:t>월 정기</a:t>
          </a:r>
          <a:r>
            <a:rPr lang="en-US" altLang="ko-KR" sz="3200" b="0" i="0" kern="1200" baseline="0" dirty="0"/>
            <a:t> </a:t>
          </a:r>
          <a:r>
            <a:rPr lang="ko-KR" sz="3200" b="0" i="0" kern="1200" baseline="0" dirty="0"/>
            <a:t>세션 갈무리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2. </a:t>
          </a:r>
          <a:r>
            <a:rPr lang="ko-KR" sz="3200" b="0" i="0" kern="1200" baseline="0"/>
            <a:t>코딩 못하는 컴공생의 컴공 생존기</a:t>
          </a:r>
          <a:endParaRPr lang="en-US" sz="3200" kern="120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3. MS365 </a:t>
          </a:r>
          <a:r>
            <a:rPr lang="ko-KR" sz="3200" b="0" i="0" kern="1200" baseline="0" dirty="0"/>
            <a:t>소개 및 </a:t>
          </a:r>
          <a:r>
            <a:rPr lang="ko-KR" sz="3200" b="0" i="0" kern="1200" baseline="0" dirty="0" err="1"/>
            <a:t>팀즈</a:t>
          </a:r>
          <a:r>
            <a:rPr lang="ko-KR" sz="3200" b="0" i="0" kern="1200" baseline="0" dirty="0"/>
            <a:t> 실습</a:t>
          </a:r>
          <a:endParaRPr lang="en-US" sz="3200" kern="1200" dirty="0"/>
        </a:p>
      </dsp:txBody>
      <dsp:txXfrm>
        <a:off x="48433" y="2266045"/>
        <a:ext cx="9768732" cy="895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1. 10</a:t>
          </a:r>
          <a:r>
            <a:rPr lang="ko-KR" sz="3200" b="0" i="0" kern="1200" baseline="0" dirty="0"/>
            <a:t>월 정기</a:t>
          </a:r>
          <a:r>
            <a:rPr lang="en-US" altLang="ko-KR" sz="3200" b="0" i="0" kern="1200" baseline="0" dirty="0"/>
            <a:t> </a:t>
          </a:r>
          <a:r>
            <a:rPr lang="ko-KR" sz="3200" b="0" i="0" kern="1200" baseline="0" dirty="0"/>
            <a:t>세션 갈무리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/>
            <a:t>2. </a:t>
          </a:r>
          <a:r>
            <a:rPr lang="ko-KR" sz="3200" b="0" i="0" kern="1200" baseline="0"/>
            <a:t>코딩 못하는 컴공생의 컴공 생존기</a:t>
          </a:r>
          <a:endParaRPr lang="en-US" sz="3200" kern="120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3. MS365 </a:t>
          </a:r>
          <a:r>
            <a:rPr lang="ko-KR" sz="3200" b="0" i="0" kern="1200" baseline="0" dirty="0"/>
            <a:t>소개 및 </a:t>
          </a:r>
          <a:r>
            <a:rPr lang="ko-KR" sz="3200" b="0" i="0" kern="1200" baseline="0" dirty="0" err="1"/>
            <a:t>팀즈</a:t>
          </a:r>
          <a:r>
            <a:rPr lang="ko-KR" sz="3200" b="0" i="0" kern="1200" baseline="0" dirty="0"/>
            <a:t> 실습</a:t>
          </a:r>
          <a:endParaRPr lang="en-US" sz="3200" kern="1200" dirty="0"/>
        </a:p>
      </dsp:txBody>
      <dsp:txXfrm>
        <a:off x="48433" y="2266045"/>
        <a:ext cx="9768732" cy="8952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3AB01-0F14-4AB6-B7EB-48164A4DA690}">
      <dsp:nvSpPr>
        <dsp:cNvPr id="0" name=""/>
        <dsp:cNvSpPr/>
      </dsp:nvSpPr>
      <dsp:spPr>
        <a:xfrm>
          <a:off x="0" y="478"/>
          <a:ext cx="4958965" cy="11190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AE40E-D0B3-438A-87E9-74A7797766AB}">
      <dsp:nvSpPr>
        <dsp:cNvPr id="0" name=""/>
        <dsp:cNvSpPr/>
      </dsp:nvSpPr>
      <dsp:spPr>
        <a:xfrm>
          <a:off x="338524" y="252273"/>
          <a:ext cx="615499" cy="615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D6EAA-AE71-419C-8001-E771AACEB954}">
      <dsp:nvSpPr>
        <dsp:cNvPr id="0" name=""/>
        <dsp:cNvSpPr/>
      </dsp:nvSpPr>
      <dsp:spPr>
        <a:xfrm>
          <a:off x="1292549" y="478"/>
          <a:ext cx="3666416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</a:t>
          </a:r>
          <a:r>
            <a:rPr lang="ko-KR" sz="2000" kern="1200"/>
            <a:t>채팅 기반 팀 협업공간 제공</a:t>
          </a:r>
          <a:endParaRPr lang="en-US" sz="2000" kern="1200"/>
        </a:p>
      </dsp:txBody>
      <dsp:txXfrm>
        <a:off x="1292549" y="478"/>
        <a:ext cx="3666416" cy="1119090"/>
      </dsp:txXfrm>
    </dsp:sp>
    <dsp:sp modelId="{F8574AE8-02E2-4EF8-9544-E6E9E6D84C58}">
      <dsp:nvSpPr>
        <dsp:cNvPr id="0" name=""/>
        <dsp:cNvSpPr/>
      </dsp:nvSpPr>
      <dsp:spPr>
        <a:xfrm>
          <a:off x="0" y="1399341"/>
          <a:ext cx="4958965" cy="11190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9461B-7FE2-4361-9135-FEEDA48ABDD9}">
      <dsp:nvSpPr>
        <dsp:cNvPr id="0" name=""/>
        <dsp:cNvSpPr/>
      </dsp:nvSpPr>
      <dsp:spPr>
        <a:xfrm>
          <a:off x="338524" y="1651136"/>
          <a:ext cx="615499" cy="615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B62EF-DEF5-469A-A46D-ED4E199E8B62}">
      <dsp:nvSpPr>
        <dsp:cNvPr id="0" name=""/>
        <dsp:cNvSpPr/>
      </dsp:nvSpPr>
      <dsp:spPr>
        <a:xfrm>
          <a:off x="1292549" y="1399341"/>
          <a:ext cx="3666416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Microsoft</a:t>
          </a:r>
          <a:r>
            <a:rPr lang="ko-KR" sz="2000" kern="1200" dirty="0"/>
            <a:t>의 여러 앱과 연동 및 통합</a:t>
          </a:r>
          <a:endParaRPr lang="en-US" sz="2000" kern="1200" dirty="0"/>
        </a:p>
      </dsp:txBody>
      <dsp:txXfrm>
        <a:off x="1292549" y="1399341"/>
        <a:ext cx="3666416" cy="1119090"/>
      </dsp:txXfrm>
    </dsp:sp>
    <dsp:sp modelId="{F1592923-4AF9-464D-8FC6-A92412915F1F}">
      <dsp:nvSpPr>
        <dsp:cNvPr id="0" name=""/>
        <dsp:cNvSpPr/>
      </dsp:nvSpPr>
      <dsp:spPr>
        <a:xfrm>
          <a:off x="0" y="2798204"/>
          <a:ext cx="4958965" cy="11190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DDA4C-D12F-48AC-8C29-50937970F9FE}">
      <dsp:nvSpPr>
        <dsp:cNvPr id="0" name=""/>
        <dsp:cNvSpPr/>
      </dsp:nvSpPr>
      <dsp:spPr>
        <a:xfrm>
          <a:off x="338524" y="3049999"/>
          <a:ext cx="615499" cy="615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C4175-7E68-4F16-9DEB-E5622231383F}">
      <dsp:nvSpPr>
        <dsp:cNvPr id="0" name=""/>
        <dsp:cNvSpPr/>
      </dsp:nvSpPr>
      <dsp:spPr>
        <a:xfrm>
          <a:off x="1292549" y="2798204"/>
          <a:ext cx="3666416" cy="1119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37" tIns="118437" rIns="118437" bIns="11843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</a:t>
          </a:r>
          <a:r>
            <a:rPr lang="ko-KR" sz="2000" kern="1200"/>
            <a:t>조직이나 팀의 생산성을 높일 수 있는 안전한 업무공간</a:t>
          </a:r>
          <a:endParaRPr lang="en-US" sz="2000" kern="1200"/>
        </a:p>
      </dsp:txBody>
      <dsp:txXfrm>
        <a:off x="1292549" y="2798204"/>
        <a:ext cx="3666416" cy="11190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</a:t>
          </a:r>
          <a:r>
            <a:rPr lang="ko-KR" altLang="en-US" sz="3200" b="0" i="0" kern="1200" baseline="0" dirty="0" err="1"/>
            <a:t>비대면</a:t>
          </a:r>
          <a:r>
            <a:rPr lang="ko-KR" altLang="en-US" sz="3200" b="0" i="0" kern="1200" baseline="0" dirty="0"/>
            <a:t> 회의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2. </a:t>
          </a:r>
          <a:r>
            <a:rPr lang="ko-KR" altLang="en-US" sz="3200" b="0" i="0" kern="1200" baseline="0" dirty="0"/>
            <a:t>일정 관리</a:t>
          </a:r>
          <a:r>
            <a:rPr lang="en-US" altLang="ko-KR" sz="3200" b="0" i="0" kern="1200" baseline="0" dirty="0"/>
            <a:t>, </a:t>
          </a:r>
          <a:r>
            <a:rPr lang="ko-KR" altLang="en-US" sz="3200" b="0" i="0" kern="1200" baseline="0" dirty="0"/>
            <a:t>프로세스 진행 파악</a:t>
          </a:r>
          <a:endParaRPr lang="en-US" sz="3200" kern="1200" dirty="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3. PPT,</a:t>
          </a:r>
          <a:r>
            <a:rPr lang="ko-KR" altLang="en-US" sz="3200" b="0" i="0" kern="1200" baseline="0" dirty="0"/>
            <a:t>워드</a:t>
          </a:r>
          <a:r>
            <a:rPr lang="en-US" altLang="ko-KR" sz="3200" b="0" i="0" kern="1200" baseline="0" dirty="0"/>
            <a:t>, </a:t>
          </a:r>
          <a:r>
            <a:rPr lang="ko-KR" altLang="en-US" sz="3200" b="0" i="0" kern="1200" baseline="0" dirty="0"/>
            <a:t>폼 등 문서 공동 작업</a:t>
          </a:r>
          <a:endParaRPr lang="en-US" sz="3200" kern="1200" dirty="0"/>
        </a:p>
      </dsp:txBody>
      <dsp:txXfrm>
        <a:off x="48433" y="2266045"/>
        <a:ext cx="9768732" cy="8952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AAEE-A1F9-4F0E-9DE3-FB81D5471832}">
      <dsp:nvSpPr>
        <dsp:cNvPr id="0" name=""/>
        <dsp:cNvSpPr/>
      </dsp:nvSpPr>
      <dsp:spPr>
        <a:xfrm>
          <a:off x="0" y="4897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1. </a:t>
          </a:r>
          <a:r>
            <a:rPr lang="ko-KR" altLang="en-US" sz="3200" b="0" i="0" kern="1200" baseline="0" dirty="0" err="1"/>
            <a:t>비대면</a:t>
          </a:r>
          <a:r>
            <a:rPr lang="ko-KR" altLang="en-US" sz="3200" b="0" i="0" kern="1200" baseline="0" dirty="0"/>
            <a:t> 회의</a:t>
          </a:r>
          <a:endParaRPr lang="en-US" sz="3200" kern="1200" dirty="0"/>
        </a:p>
      </dsp:txBody>
      <dsp:txXfrm>
        <a:off x="48433" y="97405"/>
        <a:ext cx="9768732" cy="895294"/>
      </dsp:txXfrm>
    </dsp:sp>
    <dsp:sp modelId="{43019365-615D-4994-B68D-E1294702781F}">
      <dsp:nvSpPr>
        <dsp:cNvPr id="0" name=""/>
        <dsp:cNvSpPr/>
      </dsp:nvSpPr>
      <dsp:spPr>
        <a:xfrm>
          <a:off x="0" y="113329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2. </a:t>
          </a:r>
          <a:r>
            <a:rPr lang="ko-KR" altLang="en-US" sz="3200" b="0" i="0" kern="1200" baseline="0" dirty="0"/>
            <a:t>일정 관리</a:t>
          </a:r>
          <a:r>
            <a:rPr lang="en-US" altLang="ko-KR" sz="3200" b="0" i="0" kern="1200" baseline="0" dirty="0"/>
            <a:t>, </a:t>
          </a:r>
          <a:r>
            <a:rPr lang="ko-KR" altLang="en-US" sz="3200" b="0" i="0" kern="1200" baseline="0" dirty="0"/>
            <a:t>프로세스 진행 파악</a:t>
          </a:r>
          <a:endParaRPr lang="en-US" sz="3200" kern="1200" dirty="0"/>
        </a:p>
      </dsp:txBody>
      <dsp:txXfrm>
        <a:off x="48433" y="1181725"/>
        <a:ext cx="9768732" cy="895294"/>
      </dsp:txXfrm>
    </dsp:sp>
    <dsp:sp modelId="{D03E7762-8B2B-473B-A539-64CB7156B4B2}">
      <dsp:nvSpPr>
        <dsp:cNvPr id="0" name=""/>
        <dsp:cNvSpPr/>
      </dsp:nvSpPr>
      <dsp:spPr>
        <a:xfrm>
          <a:off x="0" y="2217612"/>
          <a:ext cx="9865598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baseline="0" dirty="0"/>
            <a:t>3. PPT,</a:t>
          </a:r>
          <a:r>
            <a:rPr lang="ko-KR" altLang="en-US" sz="3200" b="0" i="0" kern="1200" baseline="0" dirty="0"/>
            <a:t>워드</a:t>
          </a:r>
          <a:r>
            <a:rPr lang="en-US" altLang="ko-KR" sz="3200" b="0" i="0" kern="1200" baseline="0" dirty="0"/>
            <a:t>, </a:t>
          </a:r>
          <a:r>
            <a:rPr lang="ko-KR" altLang="en-US" sz="3200" b="0" i="0" kern="1200" baseline="0" dirty="0"/>
            <a:t>폼 등 문서 공동 작업</a:t>
          </a:r>
          <a:endParaRPr lang="en-US" sz="3200" kern="1200" dirty="0"/>
        </a:p>
      </dsp:txBody>
      <dsp:txXfrm>
        <a:off x="48433" y="2266045"/>
        <a:ext cx="9768732" cy="89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02:29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4618 2673,'-85'0,"-1"4,1 4,1 3,-85 24,64-11,0-5,-192 10,-217-27,272-6,113 4,-217-4,0-27,19-27,-151-21,392 66,1-5,1-3,-102-40,63 28,93 27,1-1,0-2,0 0,1-2,-42-23,31 8,1-1,2-2,0-2,3 0,0-3,2-1,2-1,-47-76,52 75,16 26,0-1,1 1,0-2,1 1,1-1,-1 0,2 0,0 0,-3-22,5 12,1 0,1 0,1 0,1 0,1 0,1 0,1 0,1 1,1 0,1 0,1 1,14-24,-7 17,2 1,1 1,2 0,0 2,1 0,2 1,0 2,33-23,100-70,161-113,19 26,-273 168,447-209,-321 159,30-11,-163 77,2 2,0 2,111-8,18-3,208-72,52-9,-328 93,0 5,141 10,-78 1,-47-6,129 5,-241-1,-1 2,1 0,-1 2,0 0,26 12,107 55,-115-52,-7-2,0 2,-1 1,-1 1,47 45,101 125,-94-96,-55-62,-1 1,-3 2,46 80,-60-96,-1 1,-1 0,-1 1,-1 0,-2 0,0 1,-1 0,4 48,-7 17,-9 110,2-177,-1 0,0 0,-2 0,-1-1,0 0,-2 0,-1-1,0 0,-26 35,28-46,1 0,-2-1,1 0,-1 0,0-1,-1 0,0-1,-13 6,-9 3,-54 17,7-4,39-14,25-10,-1 1,1 1,-20 12,-26 16,46-27,1 0,-1 1,2 0,-1 1,2 1,-1 1,-17 18,-9 19,-2-2,-59 51,88-87,-1-1,-25 12,27-15,0 0,0 0,1 1,-20 19,19-13,0 0,-12 22,15-23,0 0,-1 0,-18 19,18-21,0 0,1 1,0 1,1-1,0 1,-7 17,-1 3,15-31,0 0,0-1,0 1,-1 0,1 0,0 0,-1-1,1 1,-1-1,0 1,1-1,-1 0,0 0,0 1,-2 0,-11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35:4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9:02.4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2035 2205,'-645'0,"601"-2,0-1,0-2,1-2,0-2,-44-15,7-4,-126-64,174 74,1-1,-50-39,-53-58,43 36,34 31,3-1,1-3,-46-62,86 94,0 0,1-2,1 1,2-2,-12-38,-13-32,23 68,1-1,2-1,0 0,-6-50,12 61,1 0,1 0,1 0,0 0,1 1,0-1,2 0,0 1,9-24,-7 30,-1 1,2-1,-1 1,1 1,1 0,-1 0,11-8,13-15,20-32,-29 35,40-40,-3 14,2 3,80-52,-53 44,-41 26,2 2,1 2,101-43,153-26,-262 88,1 1,-1 2,59-1,132 9,-104 2,-109-2,1 0,-1 1,0 1,1 1,-2 1,1 0,0 2,-1 0,-1 1,1 1,-1 1,-1 1,0 0,0 1,22 21,17 21,-3 3,-1 2,-4 3,-2 1,-3 3,40 82,-37-50,-3 2,42 153,-74-209,-1 1,-2 0,-2 0,-2 1,-2-1,-8 83,4-117,0 0,0 0,-2-1,1 0,-1 0,-1 0,-7 12,-47 65,38-56,6-13,0-1,-27 25,27-29,2 0,0 1,0 0,-17 28,26-34,-1 1,1-1,-1-1,-1 1,1-1,-1 0,-1 0,1 0,-1-1,0 0,-1 0,1-1,-1 0,0-1,-9 5,-23 5,0-1,-48 9,76-18,-1 0,2 1,-1 1,1 0,-1 1,2 0,-1 0,1 1,0 1,-10 10,9-7,-1-1,-1-1,0 0,0-1,-25 12,11-10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9:05.9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4411 2548,'-25'1,"0"2,0 0,0 2,-40 14,-6 0,-334 71,47-11,261-56,-1-5,0-3,-1-5,0-5,-139-9,54-15,1-8,2-8,-177-59,267 69,-2 5,-99-8,6 0,129 14,1-2,0-3,-99-49,154 68,-53-28,-53-36,-40-22,122 74,1-1,0-2,1 0,-26-23,-19-12,48 36,0 0,1-1,-20-21,5-2,-14-12,3-2,-57-85,96 125,0 0,1 0,0-1,0 0,2 0,0 0,0 0,-1-24,2-10,6-56,0 31,-5 31,1 21,0 0,5-31,-4 45,0-1,1 1,0 0,0 0,1 0,0 1,0-1,0 0,0 1,1 0,0 0,5-6,183-168,-144 129,217-209,-208 217,-41 31,0-1,0 0,24-26,-34 30,1 1,0 1,0-1,1 1,0 0,0 1,0 0,0 0,1 1,0 0,0 0,16-4,153-54,46-31,-164 65,-6 1,51-35,34-19,-37 21,-85 47,1 1,0 1,1 1,0 1,0 0,1 2,0 0,39-7,-33 10,0 1,1 2,-1 0,1 2,-1 1,0 1,1 1,48 15,-34-4,0-2,1-2,0-1,1-3,81 5,48-14,55 3,-69 17,-12-1,-95-12,1 2,-2 2,1 2,-1 2,-1 3,52 23,-25-7,-45-21,0 2,-1 1,-1 1,49 34,232 185,-278-204,0 1,-2 1,-2 2,38 56,-5-8,-43-59,-1 1,0 0,-2 2,-1 0,21 51,-18-34,2-2,33 53,-35-64,-5-7,-1 0,-2 1,0 1,-1-1,8 51,-9-20,2 94,-8-95,1-23,-2 1,-1-1,-1 1,-8 35,3-49,0 0,0 0,-2-1,0 0,-17 22,-4 10,-60 85,82-121,-1-1,-1 1,-13 11,-11 15,19-22,-1-1,-1 0,0-2,-1 0,0 0,-1-2,-21 10,4 0,18-11,1 1,0 1,-25 25,34-30,1 0,0 1,0 0,1 0,0 0,1 1,0 0,-7 17,7-10,2-2,-2 0,0 0,-1 0,0-1,-1 1,-1-1,-15 21,15-25,0-1,0 0,-1 0,0-1,0 0,-18 11,-1-5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35:4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02:32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35:41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3773 2840,'-48'13,"-79"12,56-12,69-13,-454 80,-8-38,103-44,264-3,-163-32,124 11,14 3,-231-75,139 12,-220-124,318 143,-149-113,238 157,1-2,2 0,0-2,1 0,2-2,1 0,-29-57,44 74,-1 0,2-1,0 1,0-1,1 0,0 1,1-2,1 1,0 0,2-16,0 9,1 0,2-1,0 1,1 1,14-37,17-40,24-54,-49 128,0 2,1 0,2 0,30-35,254-214,-218 203,-13 15,2 3,130-65,-84 49,154-98,124-67,-313 192,111-35,-72 30,-27 7,2 4,2 5,0 4,1 4,148-9,412 26,-292 5,-267-5,174 6,-229-1,1 1,-1 3,0 1,48 18,-51-13,4 0,0 3,0 1,-2 2,74 48,-71-33,43 46,14 11,-66-60,57 66,-38-39,-42-44,-1-1,-1 2,0 0,-1 0,-1 1,0 0,-1 0,-1 1,-1 0,5 22,26 69,-25-79,-2 2,8 35,-11-25,-3 1,-1-1,-5 80,-34 123,8-135,12-55,2-10,-31 67,29-78,2 0,1 2,-11 52,17-54,-1 1,-2-1,-1 0,-2-1,-1-1,-2 0,-1 0,-1-2,-1-1,-2 0,-1-1,-2-1,-39 35,-76 47,7-6,36-9,16-15,33-41,33-27,0 0,1 1,-22 24,25-22,-1-1,-1 0,0-1,0-1,-1 0,-1 0,0-1,-1-1,1-1,-2 0,1-1,-1 0,0-1,-25 5,14-5,1 0,0 2,0 0,1 2,0 1,1 1,-40 26,40-22,-1-2,0 0,-2-1,1-2,-56 16,45-19,-1-1,1-2,-1-2,-41-1,50-2,0 0,1-1,-55-8,47-1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35:44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1:29.8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6275 9319,'-107'0,"-981"-24,210-70,-141-99,731 124,-418-159,550 162,2-7,-168-109,132 57,-190-165,296 216,4-4,-115-142,-106-197,148 162,126 200,3 0,-32-110,35 72,3-1,5-1,-1-99,17-291,-1 433,4-91,5 0,49-227,-9 173,8 3,100-219,-55 188,193-307,169-157,-330 511,272-272,270-144,42 56,-90 139,-489 324,3 6,248-81,-104 71,2 13,372-36,-151 69,2 29,-262 13,0 11,356 75,-45 59,-347-89,479 173,-36 75,-419-176,379 289,-507-336,-4 5,-4 5,-5 4,-4 4,94 144,-35-2,-10 7,153 388,-240-507,-7 1,58 267,-30 219,-64-452,11 228,-22-279,-18 156,-74 274,67-461,-4-1,-3-2,-5-1,-52 96,-3-25,-131 175,-20 6,-115 159,-21-16,259-335,57-67,-5-2,-78 73,69-88,-159 103,-101 22,240-145,-165 51,49-21,132-41,4-1,-2-3,-116 26,110-39,-205 48,202-36,20-6,-92 18,-481 20,-6-54,521-6,-137-22,21 1,-67 21,141 3,126-2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2:06.27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10547 1,'-24'0,"1"2,-1 1,-45 11,47-9,-163 38,-180 39,-239 16,50-9,345-51,-575 112,-459 66,397-141,-490 5,160-86,601-20,350 12,-246-40,6-30,47 6,100 17,78 14,168 37,0 3,-129 4,176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2:18.63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7091 1,'-6926'0,"6895"0,-53 8,35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2:20.48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10989 649,'-316'0,"-13"-4,-94-15,-69-12,-63-14,-666-40,-195 41,317 14,7-29,-324-97,285 25,1066 125,-361-27,288 27,-147 15,251-4,1 1,0 2,1 2,-32 13,-7 1,37-12,-1 2,2 1,0 2,1 1,-47 35,72-47,1-1,0 1,0 0,0 0,1 0,0 1,0 0,0 0,1 0,-5 14,7-16,1-1,-1 1,1 0,1 0,-1 0,1 0,-1 0,1 0,1 0,-1 0,1 0,0 0,0-1,0 1,1 0,0 0,0-1,0 1,4 6,0-3,0-1,0 1,0-1,1-1,0 1,0-1,1 0,-1-1,1 0,1 0,-1 0,1-1,15 5,10 1,1-2,51 6,-53-10,706 76,7-40,111-3,1958 68,-1265-58,505 12,-5-52,-1478-19,1344-1,-1737 17,467 22,-569-18,1 3,-1 4,-1 2,115 44,-66-10,-115-47,0 0,0 1,0 0,-1 0,16 13,-23-16,0 0,0-1,0 1,-1 0,1 0,-1 0,1 0,-1 0,0 0,0 0,0 0,0 0,1 5,-2-6,0 1,0-1,0 1,0-1,-1 1,1-1,0 1,-1-1,1 0,-1 1,0-1,1 0,-1 0,0 1,0-1,0 0,0 0,0 0,0 0,0 0,0 0,0 0,0 0,-1 0,-1 0,-4 3,0-1,-1 0,1 0,-1-1,0 0,0 0,0-1,-9 1,3 0,-58 11,-113 34,-64 39,-28 9,-45-10,-67 3,-873 168,-22-69,-2512 21,1241-190,-1328 1,3909-18,-1 2,38 7,-13 0,152 19,98 19,606 91,-483-81,532 71,6-38,-102-51,101 7,77 39,-805-68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05:42:24.774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57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Mlsa</a:t>
            </a:r>
            <a:r>
              <a:rPr lang="en-US" altLang="ko-KR" dirty="0"/>
              <a:t> </a:t>
            </a:r>
            <a:r>
              <a:rPr lang="ko-KR" altLang="en-US" dirty="0"/>
              <a:t>전체 모임 놀러감</a:t>
            </a:r>
            <a:r>
              <a:rPr lang="en-US" altLang="ko-KR" dirty="0"/>
              <a:t>. </a:t>
            </a:r>
            <a:r>
              <a:rPr lang="ko-KR" altLang="en-US" dirty="0"/>
              <a:t>광화문 본사</a:t>
            </a:r>
            <a:r>
              <a:rPr lang="en-US" altLang="ko-KR" dirty="0"/>
              <a:t>. </a:t>
            </a:r>
            <a:r>
              <a:rPr lang="ko-KR" altLang="en-US" dirty="0"/>
              <a:t>사진 찍고 </a:t>
            </a:r>
            <a:r>
              <a:rPr lang="ko-KR" altLang="en-US" dirty="0" err="1"/>
              <a:t>재미게</a:t>
            </a:r>
            <a:r>
              <a:rPr lang="ko-KR" altLang="en-US" dirty="0"/>
              <a:t> 놈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01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경북대가 너무 많다</a:t>
            </a:r>
            <a:r>
              <a:rPr lang="en-US" altLang="ko-KR" dirty="0"/>
              <a:t>…?//</a:t>
            </a:r>
            <a:r>
              <a:rPr lang="ko-KR" altLang="en-US" dirty="0"/>
              <a:t>몇 명일까</a:t>
            </a:r>
            <a:r>
              <a:rPr lang="en-US" altLang="ko-KR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2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홈페이지 들어가서 검색해보니 </a:t>
            </a:r>
            <a:r>
              <a:rPr lang="en-US" altLang="ko-KR" dirty="0"/>
              <a:t>6</a:t>
            </a:r>
            <a:r>
              <a:rPr lang="ko-KR" altLang="en-US" dirty="0"/>
              <a:t>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34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대구 내 학생 중심의 커뮤니티</a:t>
            </a:r>
            <a:r>
              <a:rPr lang="en-US" altLang="ko-KR" dirty="0"/>
              <a:t>&amp; </a:t>
            </a:r>
            <a:r>
              <a:rPr lang="ko-KR" altLang="en-US" dirty="0"/>
              <a:t>기회가 너무 적다</a:t>
            </a:r>
            <a:r>
              <a:rPr lang="en-US" altLang="ko-KR" dirty="0"/>
              <a:t>. </a:t>
            </a:r>
            <a:r>
              <a:rPr lang="ko-KR" altLang="en-US" dirty="0"/>
              <a:t>교통비 부담됨</a:t>
            </a:r>
            <a:r>
              <a:rPr lang="en-US" altLang="ko-KR" dirty="0"/>
              <a:t>. </a:t>
            </a:r>
            <a:r>
              <a:rPr lang="ko-KR" altLang="en-US" dirty="0"/>
              <a:t>수도권만 뽑는 다는 이야기도 있음</a:t>
            </a:r>
            <a:r>
              <a:rPr lang="en-US" altLang="ko-KR" dirty="0"/>
              <a:t>. </a:t>
            </a:r>
            <a:r>
              <a:rPr lang="ko-KR" altLang="en-US" dirty="0" err="1"/>
              <a:t>ㅜㅡㅜ</a:t>
            </a:r>
            <a:endParaRPr lang="en-US" altLang="ko-KR" dirty="0"/>
          </a:p>
          <a:p>
            <a:r>
              <a:rPr lang="ko-KR" altLang="en-US" dirty="0"/>
              <a:t>학교 </a:t>
            </a:r>
            <a:r>
              <a:rPr lang="ko-KR" altLang="en-US" dirty="0" err="1"/>
              <a:t>내에서부터라도</a:t>
            </a:r>
            <a:r>
              <a:rPr lang="ko-KR" altLang="en-US" dirty="0"/>
              <a:t> 학생들이 도전할 수 있는 작게 시작하고 싶다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723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대구 내 </a:t>
            </a:r>
            <a:r>
              <a:rPr lang="en-US" altLang="ko-KR" dirty="0" err="1"/>
              <a:t>mlsa</a:t>
            </a:r>
            <a:r>
              <a:rPr lang="en-US" altLang="ko-KR" dirty="0"/>
              <a:t> </a:t>
            </a:r>
            <a:r>
              <a:rPr lang="ko-KR" altLang="en-US" dirty="0"/>
              <a:t>활성화 하고 싶은 </a:t>
            </a:r>
            <a:r>
              <a:rPr lang="en-US" altLang="ko-KR" dirty="0"/>
              <a:t>3</a:t>
            </a:r>
            <a:r>
              <a:rPr lang="ko-KR" altLang="en-US" dirty="0"/>
              <a:t>명이 모여서 어떻게 할 까 고민하다가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 err="1">
                <a:sym typeface="Wingdings" panose="05000000000000000000" pitchFamily="2" charset="2"/>
              </a:rPr>
              <a:t>mlsa</a:t>
            </a:r>
            <a:r>
              <a:rPr lang="ko-KR" altLang="en-US" dirty="0">
                <a:sym typeface="Wingdings" panose="05000000000000000000" pitchFamily="2" charset="2"/>
              </a:rPr>
              <a:t> 활동도 알리고 조직력도 갖춰보자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학우 들에게 도움이 되는 세션을 기획하자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우리 힘으로는 힘들다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어떻게 할 지 모를 </a:t>
            </a:r>
            <a:r>
              <a:rPr lang="ko-KR" altLang="en-US" dirty="0" err="1">
                <a:sym typeface="Wingdings" panose="05000000000000000000" pitchFamily="2" charset="2"/>
              </a:rPr>
              <a:t>떄</a:t>
            </a:r>
            <a:r>
              <a:rPr lang="ko-KR" altLang="en-US" dirty="0">
                <a:sym typeface="Wingdings" panose="05000000000000000000" pitchFamily="2" charset="2"/>
              </a:rPr>
              <a:t> 도움주신 분들이 계심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귀여운 해달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너구리 캐릭터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해커그라운드 리드 </a:t>
            </a:r>
            <a:r>
              <a:rPr lang="ko-KR" altLang="en-US" dirty="0" err="1">
                <a:sym typeface="Wingdings" panose="05000000000000000000" pitchFamily="2" charset="2"/>
              </a:rPr>
              <a:t>최강민</a:t>
            </a:r>
            <a:r>
              <a:rPr lang="ko-KR" altLang="en-US" dirty="0">
                <a:sym typeface="Wingdings" panose="05000000000000000000" pitchFamily="2" charset="2"/>
              </a:rPr>
              <a:t> 해달 대표님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en-US" altLang="ko-KR" dirty="0" err="1">
                <a:sym typeface="Wingdings" panose="05000000000000000000" pitchFamily="2" charset="2"/>
              </a:rPr>
              <a:t>ms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선임 클라우드 </a:t>
            </a:r>
            <a:r>
              <a:rPr lang="ko-KR" altLang="en-US" dirty="0" err="1">
                <a:sym typeface="Wingdings" panose="05000000000000000000" pitchFamily="2" charset="2"/>
              </a:rPr>
              <a:t>어드보캇</a:t>
            </a:r>
            <a:r>
              <a:rPr lang="ko-KR" altLang="en-US" dirty="0">
                <a:sym typeface="Wingdings" panose="05000000000000000000" pitchFamily="2" charset="2"/>
              </a:rPr>
              <a:t> 유 저스틴 님이 대구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mlsa</a:t>
            </a:r>
            <a:r>
              <a:rPr lang="ko-KR" altLang="en-US" dirty="0">
                <a:sym typeface="Wingdings" panose="05000000000000000000" pitchFamily="2" charset="2"/>
              </a:rPr>
              <a:t>가 활동할 수 있는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세션을 개최할 수 있는 환경을 </a:t>
            </a:r>
            <a:r>
              <a:rPr lang="ko-KR" altLang="en-US" dirty="0" err="1">
                <a:sym typeface="Wingdings" panose="05000000000000000000" pitchFamily="2" charset="2"/>
              </a:rPr>
              <a:t>제공해주심</a:t>
            </a:r>
            <a:r>
              <a:rPr lang="en-US" altLang="ko-KR" dirty="0">
                <a:sym typeface="Wingdings" panose="05000000000000000000" pitchFamily="2" charset="2"/>
              </a:rPr>
              <a:t>. – </a:t>
            </a:r>
            <a:r>
              <a:rPr lang="ko-KR" altLang="en-US" dirty="0">
                <a:sym typeface="Wingdings" panose="05000000000000000000" pitchFamily="2" charset="2"/>
              </a:rPr>
              <a:t>판 </a:t>
            </a:r>
            <a:r>
              <a:rPr lang="ko-KR" altLang="en-US" dirty="0" err="1">
                <a:sym typeface="Wingdings" panose="05000000000000000000" pitchFamily="2" charset="2"/>
              </a:rPr>
              <a:t>깔아주심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해커그라운드 커뮤니티 내에서 활동 중이며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이번 세션은 저희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명이서 기획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대관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홍보 등 모든 활동을 하면서 진행함</a:t>
            </a:r>
            <a:r>
              <a:rPr lang="en-US" altLang="ko-KR" dirty="0">
                <a:sym typeface="Wingdings" panose="05000000000000000000" pitchFamily="2" charset="2"/>
              </a:rPr>
              <a:t>.   </a:t>
            </a:r>
            <a:r>
              <a:rPr lang="ko-KR" altLang="en-US" dirty="0">
                <a:sym typeface="Wingdings" panose="05000000000000000000" pitchFamily="2" charset="2"/>
              </a:rPr>
              <a:t>앞으로 더 좋은 활동으로 </a:t>
            </a:r>
            <a:r>
              <a:rPr lang="ko-KR" altLang="en-US" dirty="0" err="1">
                <a:sym typeface="Wingdings" panose="05000000000000000000" pitchFamily="2" charset="2"/>
              </a:rPr>
              <a:t>찾아봡겠다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67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갈무리</a:t>
            </a:r>
            <a:r>
              <a:rPr lang="en-US" altLang="ko-KR" dirty="0"/>
              <a:t>, #KNUMLSA </a:t>
            </a:r>
            <a:r>
              <a:rPr lang="ko-KR" altLang="en-US" dirty="0"/>
              <a:t>결성 되어서 어떻게 정기세션까지 열게 되었는지 </a:t>
            </a:r>
            <a:r>
              <a:rPr lang="en-US" altLang="ko-KR" dirty="0"/>
              <a:t>, </a:t>
            </a:r>
            <a:r>
              <a:rPr lang="ko-KR" altLang="en-US" dirty="0"/>
              <a:t>코딩 못 하는 </a:t>
            </a:r>
            <a:r>
              <a:rPr lang="ko-KR" altLang="en-US" dirty="0" err="1"/>
              <a:t>컴공의</a:t>
            </a:r>
            <a:r>
              <a:rPr lang="ko-KR" altLang="en-US" dirty="0"/>
              <a:t> 생존방안</a:t>
            </a:r>
            <a:r>
              <a:rPr lang="en-US" altLang="ko-KR" dirty="0"/>
              <a:t>, </a:t>
            </a:r>
            <a:r>
              <a:rPr lang="ko-KR" altLang="en-US" dirty="0" err="1"/>
              <a:t>팀즈</a:t>
            </a:r>
            <a:r>
              <a:rPr lang="ko-KR" altLang="en-US" dirty="0"/>
              <a:t> 실습 등등 다양한 소재를 저의 이야기에 녹여서 풀어보려고 합니다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13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학년 </a:t>
            </a:r>
            <a:r>
              <a:rPr lang="en-US" altLang="ko-KR" dirty="0"/>
              <a:t>1</a:t>
            </a:r>
            <a:r>
              <a:rPr lang="ko-KR" altLang="en-US" dirty="0"/>
              <a:t>학기에 너무 고민 </a:t>
            </a:r>
            <a:r>
              <a:rPr lang="ko-KR" altLang="en-US" dirty="0" err="1"/>
              <a:t>많움</a:t>
            </a:r>
            <a:r>
              <a:rPr lang="en-US" altLang="ko-KR" dirty="0"/>
              <a:t>. </a:t>
            </a:r>
            <a:r>
              <a:rPr lang="ko-KR" altLang="en-US" dirty="0"/>
              <a:t>내 이야기 같아서 가지고 옴</a:t>
            </a:r>
            <a:r>
              <a:rPr lang="en-US" altLang="ko-KR" dirty="0"/>
              <a:t>. </a:t>
            </a:r>
            <a:r>
              <a:rPr lang="ko-KR" altLang="en-US" dirty="0"/>
              <a:t>전공을 바꿔볼까</a:t>
            </a:r>
            <a:r>
              <a:rPr lang="en-US" altLang="ko-KR" dirty="0"/>
              <a:t>?. </a:t>
            </a:r>
            <a:r>
              <a:rPr lang="ko-KR" altLang="en-US" dirty="0"/>
              <a:t>한 학기 보냄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715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아쉽다</a:t>
            </a:r>
            <a:r>
              <a:rPr lang="en-US" altLang="ko-KR" dirty="0"/>
              <a:t>. </a:t>
            </a:r>
            <a:r>
              <a:rPr lang="ko-KR" altLang="en-US" dirty="0" err="1"/>
              <a:t>뭐라도</a:t>
            </a:r>
            <a:r>
              <a:rPr lang="ko-KR" altLang="en-US" dirty="0"/>
              <a:t> 해보자</a:t>
            </a:r>
            <a:r>
              <a:rPr lang="en-US" altLang="ko-KR" dirty="0"/>
              <a:t>. 3</a:t>
            </a:r>
            <a:r>
              <a:rPr lang="ko-KR" altLang="en-US" dirty="0"/>
              <a:t>학년 부터 하세요 해도 그냥 신청해줌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23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코딩과 </a:t>
            </a:r>
            <a:r>
              <a:rPr lang="ko-KR" altLang="en-US" dirty="0" err="1"/>
              <a:t>관련없어도</a:t>
            </a:r>
            <a:r>
              <a:rPr lang="ko-KR" altLang="en-US" dirty="0"/>
              <a:t> 일단 지원</a:t>
            </a:r>
            <a:r>
              <a:rPr lang="en-US" altLang="ko-KR" dirty="0"/>
              <a:t>. </a:t>
            </a:r>
            <a:r>
              <a:rPr lang="ko-KR" altLang="en-US" dirty="0"/>
              <a:t>남들이 코딩할 시간에 </a:t>
            </a:r>
            <a:r>
              <a:rPr lang="ko-KR" altLang="en-US" dirty="0" err="1"/>
              <a:t>뭐라도</a:t>
            </a:r>
            <a:r>
              <a:rPr lang="ko-KR" altLang="en-US" dirty="0"/>
              <a:t>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826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코딩은 못하지만 컴퓨터는 길이 많으니까 이를 전공으로 살아가고 싶다</a:t>
            </a:r>
            <a:r>
              <a:rPr lang="en-US" altLang="ko-KR" dirty="0"/>
              <a:t>. </a:t>
            </a:r>
            <a:r>
              <a:rPr lang="ko-KR" altLang="en-US" dirty="0"/>
              <a:t>관련 커리어를 </a:t>
            </a:r>
            <a:r>
              <a:rPr lang="ko-KR" altLang="en-US" dirty="0" err="1"/>
              <a:t>쌓아야하는데</a:t>
            </a:r>
            <a:r>
              <a:rPr lang="en-US" altLang="ko-KR" dirty="0"/>
              <a:t>…</a:t>
            </a:r>
            <a:r>
              <a:rPr lang="ko-KR" altLang="en-US" dirty="0"/>
              <a:t>나는 코딩을 못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코딩 못 하고 나는 어떻게 살아갈 수 있을까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07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나는 그냥 </a:t>
            </a:r>
            <a:r>
              <a:rPr lang="en-US" altLang="ko-KR" dirty="0"/>
              <a:t>1</a:t>
            </a:r>
            <a:r>
              <a:rPr lang="ko-KR" altLang="en-US" dirty="0"/>
              <a:t>교시 늦어서 지각하고</a:t>
            </a:r>
            <a:r>
              <a:rPr lang="en-US" altLang="ko-KR" dirty="0"/>
              <a:t>, 2</a:t>
            </a:r>
            <a:r>
              <a:rPr lang="ko-KR" altLang="en-US" dirty="0"/>
              <a:t>교시 졸고 끝나면 </a:t>
            </a:r>
            <a:r>
              <a:rPr lang="ko-KR" altLang="en-US" dirty="0" err="1"/>
              <a:t>알바가고</a:t>
            </a:r>
            <a:r>
              <a:rPr lang="ko-KR" altLang="en-US" dirty="0"/>
              <a:t> 다음주에 중간고사라서 우울한 대학생 </a:t>
            </a:r>
            <a:r>
              <a:rPr lang="en-US" altLang="ko-KR" dirty="0"/>
              <a:t>2</a:t>
            </a:r>
            <a:r>
              <a:rPr lang="ko-KR" altLang="en-US" dirty="0"/>
              <a:t>학년입니다</a:t>
            </a:r>
            <a:r>
              <a:rPr lang="en-US" altLang="ko-KR" dirty="0"/>
              <a:t>. </a:t>
            </a:r>
            <a:r>
              <a:rPr lang="ko-KR" altLang="en-US" dirty="0"/>
              <a:t>특이사항</a:t>
            </a:r>
            <a:r>
              <a:rPr lang="en-US" altLang="ko-KR" dirty="0"/>
              <a:t>: </a:t>
            </a:r>
            <a:r>
              <a:rPr lang="ko-KR" altLang="en-US" dirty="0"/>
              <a:t>코딩을 못하지만 </a:t>
            </a:r>
            <a:r>
              <a:rPr lang="ko-KR" altLang="en-US" dirty="0" err="1"/>
              <a:t>컴공에서</a:t>
            </a:r>
            <a:r>
              <a:rPr lang="ko-KR" altLang="en-US" dirty="0"/>
              <a:t> 살아가기로 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217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봉관</a:t>
            </a:r>
            <a:r>
              <a:rPr lang="en-US" altLang="ko-KR" dirty="0"/>
              <a:t>. </a:t>
            </a:r>
            <a:r>
              <a:rPr lang="ko-KR" altLang="en-US" dirty="0" err="1"/>
              <a:t>해커톤</a:t>
            </a:r>
            <a:r>
              <a:rPr lang="en-US" altLang="ko-KR" dirty="0"/>
              <a:t>. </a:t>
            </a:r>
            <a:r>
              <a:rPr lang="ko-KR" altLang="en-US" dirty="0"/>
              <a:t>코딩을 못 하니까 참여가 </a:t>
            </a:r>
            <a:r>
              <a:rPr lang="ko-KR" altLang="en-US" dirty="0" err="1"/>
              <a:t>힘듬</a:t>
            </a:r>
            <a:r>
              <a:rPr lang="en-US" altLang="ko-KR" dirty="0"/>
              <a:t>. </a:t>
            </a:r>
            <a:r>
              <a:rPr lang="ko-KR" altLang="en-US" dirty="0"/>
              <a:t>고민하다가 기획파트를 알게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 장점을 고민해 봄</a:t>
            </a:r>
            <a:r>
              <a:rPr lang="en-US" altLang="ko-KR" dirty="0"/>
              <a:t>. </a:t>
            </a:r>
            <a:r>
              <a:rPr lang="ko-KR" altLang="en-US" dirty="0"/>
              <a:t>저는 코딩은 아니지만 다양한 활동을 했고</a:t>
            </a:r>
            <a:r>
              <a:rPr lang="en-US" altLang="ko-KR" dirty="0"/>
              <a:t>,</a:t>
            </a:r>
            <a:r>
              <a:rPr lang="ko-KR" altLang="en-US" dirty="0"/>
              <a:t>발표를 좋아하고</a:t>
            </a:r>
            <a:r>
              <a:rPr lang="en-US" altLang="ko-KR" dirty="0"/>
              <a:t>, </a:t>
            </a:r>
            <a:r>
              <a:rPr lang="ko-KR" altLang="en-US" dirty="0"/>
              <a:t>아이디어톤 같은 곳에서 수상한 경력이 있음</a:t>
            </a:r>
            <a:r>
              <a:rPr lang="en-US" altLang="ko-KR" dirty="0"/>
              <a:t>. </a:t>
            </a:r>
            <a:r>
              <a:rPr lang="ko-KR" altLang="en-US" dirty="0" err="1"/>
              <a:t>컴공에</a:t>
            </a:r>
            <a:r>
              <a:rPr lang="ko-KR" altLang="en-US" dirty="0"/>
              <a:t> 와보니 개발은 할 만한데 발표 싫다</a:t>
            </a:r>
            <a:r>
              <a:rPr lang="en-US" altLang="ko-KR" dirty="0"/>
              <a:t>. </a:t>
            </a:r>
            <a:r>
              <a:rPr lang="ko-KR" altLang="en-US" dirty="0"/>
              <a:t>그냥 </a:t>
            </a:r>
            <a:r>
              <a:rPr lang="ko-KR" altLang="en-US" dirty="0" err="1"/>
              <a:t>시키는거</a:t>
            </a:r>
            <a:r>
              <a:rPr lang="ko-KR" altLang="en-US" dirty="0"/>
              <a:t> 하기 좋다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658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얘네랑</a:t>
            </a:r>
            <a:r>
              <a:rPr lang="ko-KR" altLang="en-US" dirty="0"/>
              <a:t> </a:t>
            </a:r>
            <a:r>
              <a:rPr lang="ko-KR" altLang="en-US" dirty="0" err="1"/>
              <a:t>해커톤을</a:t>
            </a:r>
            <a:r>
              <a:rPr lang="ko-KR" altLang="en-US" dirty="0"/>
              <a:t> 나가면 되지 않을까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포폴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2.  </a:t>
            </a:r>
            <a:r>
              <a:rPr lang="ko-KR" altLang="en-US" dirty="0">
                <a:sym typeface="Wingdings" panose="05000000000000000000" pitchFamily="2" charset="2"/>
              </a:rPr>
              <a:t>개발자 친구들에게 </a:t>
            </a:r>
            <a:r>
              <a:rPr lang="ko-KR" altLang="en-US" dirty="0" err="1">
                <a:sym typeface="Wingdings" panose="05000000000000000000" pitchFamily="2" charset="2"/>
              </a:rPr>
              <a:t>해커톤</a:t>
            </a:r>
            <a:r>
              <a:rPr lang="ko-KR" altLang="en-US" dirty="0">
                <a:sym typeface="Wingdings" panose="05000000000000000000" pitchFamily="2" charset="2"/>
              </a:rPr>
              <a:t> 나가자고 제안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컴공이라서</a:t>
            </a:r>
            <a:r>
              <a:rPr lang="ko-KR" altLang="en-US" dirty="0">
                <a:sym typeface="Wingdings" panose="05000000000000000000" pitchFamily="2" charset="2"/>
              </a:rPr>
              <a:t> 가능했음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504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MLSA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9183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개발을 안 하니까 그 만큼의 일을 </a:t>
            </a:r>
            <a:r>
              <a:rPr lang="ko-KR" altLang="en-US" dirty="0" err="1">
                <a:sym typeface="Wingdings" panose="05000000000000000000" pitchFamily="2" charset="2"/>
              </a:rPr>
              <a:t>해야한다</a:t>
            </a:r>
            <a:r>
              <a:rPr lang="en-US" altLang="ko-KR" dirty="0">
                <a:sym typeface="Wingdings" panose="05000000000000000000" pitchFamily="2" charset="2"/>
              </a:rPr>
              <a:t>.  </a:t>
            </a:r>
            <a:r>
              <a:rPr lang="ko-KR" altLang="en-US" dirty="0">
                <a:sym typeface="Wingdings" panose="05000000000000000000" pitchFamily="2" charset="2"/>
              </a:rPr>
              <a:t>개발자 친구들이 개발에만 집중 할 수 있도록 그 외의 모든 것을 담당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일정관리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자료 관리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서류 제출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프로세스 기록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회의 진행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발표 </a:t>
            </a:r>
            <a:r>
              <a:rPr lang="en-US" altLang="ko-KR" dirty="0">
                <a:sym typeface="Wingdings" panose="05000000000000000000" pitchFamily="2" charset="2"/>
              </a:rPr>
              <a:t>… </a:t>
            </a:r>
            <a:r>
              <a:rPr lang="ko-KR" altLang="en-US" dirty="0">
                <a:sym typeface="Wingdings" panose="05000000000000000000" pitchFamily="2" charset="2"/>
              </a:rPr>
              <a:t>협업 툴 활용이 중요함을 알게 됨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잘 쓰니까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개발자 친구들은 본인이 개발만 할 수 있어서 좋아함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프로젝트 관리를 위한 협업 툴 숙지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사용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전문성도 </a:t>
            </a:r>
            <a:r>
              <a:rPr lang="ko-KR" altLang="en-US" dirty="0" err="1">
                <a:sym typeface="Wingdings" panose="05000000000000000000" pitchFamily="2" charset="2"/>
              </a:rPr>
              <a:t>갖게됨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나만의 경쟁력</a:t>
            </a:r>
            <a:endParaRPr lang="ko-KR" altLang="en-US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116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전문성 갖게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00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가장 첫 문제</a:t>
            </a:r>
            <a:r>
              <a:rPr lang="en-US" altLang="ko-KR" dirty="0"/>
              <a:t>, </a:t>
            </a:r>
            <a:r>
              <a:rPr lang="ko-KR" altLang="en-US" dirty="0"/>
              <a:t>팀원 모집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동아리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대외홀동</a:t>
            </a:r>
            <a:r>
              <a:rPr lang="ko-KR" altLang="en-US" dirty="0">
                <a:sym typeface="Wingdings" panose="05000000000000000000" pitchFamily="2" charset="2"/>
              </a:rPr>
              <a:t> 등에서 클라우드를 써봤어</a:t>
            </a:r>
            <a:r>
              <a:rPr lang="en-US" altLang="ko-KR" dirty="0">
                <a:sym typeface="Wingdings" panose="05000000000000000000" pitchFamily="2" charset="2"/>
              </a:rPr>
              <a:t>..! </a:t>
            </a:r>
            <a:r>
              <a:rPr lang="ko-KR" altLang="en-US" dirty="0">
                <a:sym typeface="Wingdings" panose="05000000000000000000" pitchFamily="2" charset="2"/>
              </a:rPr>
              <a:t>하는 사람들 연락</a:t>
            </a:r>
            <a:r>
              <a:rPr lang="en-US" altLang="ko-KR" dirty="0">
                <a:sym typeface="Wingdings" panose="05000000000000000000" pitchFamily="2" charset="2"/>
              </a:rPr>
              <a:t>..</a:t>
            </a:r>
            <a:r>
              <a:rPr lang="ko-KR" altLang="en-US" dirty="0" err="1">
                <a:sym typeface="Wingdings" panose="05000000000000000000" pitchFamily="2" charset="2"/>
              </a:rPr>
              <a:t>사람구함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여러 커뮤니티에서 열심히 활동해 프로젝트 수행한 사람들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포폴제시</a:t>
            </a:r>
            <a:r>
              <a:rPr lang="en-US" altLang="ko-KR" dirty="0">
                <a:sym typeface="Wingdings" panose="05000000000000000000" pitchFamily="2" charset="2"/>
              </a:rPr>
              <a:t>, …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주제를 정함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겟잇</a:t>
            </a:r>
            <a:r>
              <a:rPr lang="ko-KR" altLang="en-US" dirty="0">
                <a:sym typeface="Wingdings" panose="05000000000000000000" pitchFamily="2" charset="2"/>
              </a:rPr>
              <a:t> 동아리에서 나왔던 소스를 바탕으로 아이디어 정함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69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기회 제공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327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기술에 </a:t>
            </a:r>
            <a:r>
              <a:rPr lang="ko-KR" altLang="en-US" dirty="0" err="1"/>
              <a:t>관시밌는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MS</a:t>
            </a:r>
            <a:r>
              <a:rPr lang="ko-KR" altLang="en-US" dirty="0"/>
              <a:t>에서 여러 서비스 지원해줌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타 대외활동도 해봤는데 학생이 주체가 될 수 있는 활동 없음</a:t>
            </a:r>
            <a:r>
              <a:rPr lang="en-US" altLang="ko-KR" dirty="0"/>
              <a:t>. </a:t>
            </a:r>
            <a:r>
              <a:rPr lang="ko-KR" altLang="en-US" dirty="0"/>
              <a:t>내가 기획</a:t>
            </a:r>
            <a:r>
              <a:rPr lang="en-US" altLang="ko-KR" dirty="0"/>
              <a:t>.</a:t>
            </a:r>
            <a:r>
              <a:rPr lang="ko-KR" altLang="en-US" dirty="0"/>
              <a:t>주도개입 거의 </a:t>
            </a:r>
            <a:r>
              <a:rPr lang="en-US" altLang="ko-KR" dirty="0"/>
              <a:t>X/ </a:t>
            </a:r>
            <a:r>
              <a:rPr lang="ko-KR" altLang="en-US" dirty="0"/>
              <a:t>일하면서 많이 성장</a:t>
            </a:r>
          </a:p>
        </p:txBody>
      </p:sp>
    </p:spTree>
    <p:extLst>
      <p:ext uri="{BB962C8B-B14F-4D97-AF65-F5344CB8AC3E}">
        <p14:creationId xmlns:p14="http://schemas.microsoft.com/office/powerpoint/2010/main" val="13806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여러 세션 참여 독려가 사실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11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월 하반기 모집 때 지원해 경북대 내 </a:t>
            </a:r>
            <a:r>
              <a:rPr lang="en-US" altLang="ko-KR" dirty="0" err="1">
                <a:latin typeface="+mn-lt"/>
                <a:ea typeface="+mn-ea"/>
                <a:cs typeface="+mn-cs"/>
                <a:sym typeface="Helvetica"/>
              </a:rPr>
              <a:t>mlsa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활동이 활발해 졌으면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좋겠어서였다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후에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MLSA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지원 팁 관련 세미나도 개최할 예정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그때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와주시면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좋을 듯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?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ㅎㅎ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갈무리</a:t>
            </a:r>
            <a:r>
              <a:rPr lang="en-US" altLang="ko-KR" dirty="0"/>
              <a:t>, #KNUMLSA </a:t>
            </a:r>
            <a:r>
              <a:rPr lang="ko-KR" altLang="en-US" dirty="0"/>
              <a:t>결성 되어서 어떻게 정기세션까지 열게 되었는지 </a:t>
            </a:r>
            <a:r>
              <a:rPr lang="en-US" altLang="ko-KR" dirty="0"/>
              <a:t>, </a:t>
            </a:r>
            <a:r>
              <a:rPr lang="ko-KR" altLang="en-US" dirty="0"/>
              <a:t>코딩 못 하는 </a:t>
            </a:r>
            <a:r>
              <a:rPr lang="ko-KR" altLang="en-US" dirty="0" err="1"/>
              <a:t>컴공의</a:t>
            </a:r>
            <a:r>
              <a:rPr lang="ko-KR" altLang="en-US" dirty="0"/>
              <a:t> 생존방안</a:t>
            </a:r>
            <a:r>
              <a:rPr lang="en-US" altLang="ko-KR" dirty="0"/>
              <a:t>, </a:t>
            </a:r>
            <a:r>
              <a:rPr lang="ko-KR" altLang="en-US" dirty="0" err="1"/>
              <a:t>팀즈</a:t>
            </a:r>
            <a:r>
              <a:rPr lang="ko-KR" altLang="en-US" dirty="0"/>
              <a:t> 실습 등등 다양한 소재를 저의 이야기에 녹여서 풀어보려고 합니다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27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코딩못하는</a:t>
            </a:r>
            <a:r>
              <a:rPr lang="ko-KR" altLang="en-US" dirty="0"/>
              <a:t> </a:t>
            </a:r>
            <a:r>
              <a:rPr lang="ko-KR" altLang="en-US" dirty="0" err="1"/>
              <a:t>컴공</a:t>
            </a:r>
            <a:r>
              <a:rPr lang="en-US" altLang="ko-KR" dirty="0"/>
              <a:t>? </a:t>
            </a:r>
            <a:r>
              <a:rPr lang="ko-KR" altLang="en-US" dirty="0"/>
              <a:t>뭐하는 세션</a:t>
            </a:r>
            <a:r>
              <a:rPr lang="en-US" altLang="ko-KR" dirty="0"/>
              <a:t>? </a:t>
            </a:r>
            <a:r>
              <a:rPr lang="ko-KR" altLang="en-US" dirty="0"/>
              <a:t>니 이야기 하는 세션</a:t>
            </a:r>
            <a:r>
              <a:rPr lang="en-US" altLang="ko-KR" dirty="0"/>
              <a:t>? </a:t>
            </a:r>
            <a:r>
              <a:rPr lang="ko-KR" altLang="en-US" dirty="0"/>
              <a:t>감이 </a:t>
            </a:r>
            <a:r>
              <a:rPr lang="ko-KR" altLang="en-US" dirty="0" err="1"/>
              <a:t>안잡힌다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4360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당연히</a:t>
            </a:r>
            <a:r>
              <a:rPr lang="en-US" altLang="ko-KR" dirty="0"/>
              <a:t>, </a:t>
            </a:r>
            <a:r>
              <a:rPr lang="ko-KR" altLang="en-US" dirty="0"/>
              <a:t>모든 서비스가 같은 회사의 제품일 때 활용할 수 있는 최고의 환경이 제공되기에</a:t>
            </a:r>
            <a:r>
              <a:rPr lang="en-US" altLang="ko-KR" dirty="0"/>
              <a:t>, </a:t>
            </a:r>
            <a:r>
              <a:rPr lang="ko-KR" altLang="en-US" dirty="0"/>
              <a:t>실습은 </a:t>
            </a:r>
            <a:r>
              <a:rPr lang="en-US" altLang="ko-KR" dirty="0"/>
              <a:t>edge </a:t>
            </a:r>
            <a:r>
              <a:rPr lang="ko-KR" altLang="en-US" dirty="0"/>
              <a:t>브라우저 사용을 </a:t>
            </a:r>
            <a:r>
              <a:rPr lang="ko-KR" altLang="en-US" dirty="0" err="1"/>
              <a:t>권장드립니다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저번 </a:t>
            </a:r>
            <a:r>
              <a:rPr lang="en-US" altLang="ko-KR" dirty="0"/>
              <a:t>2</a:t>
            </a:r>
            <a:r>
              <a:rPr lang="ko-KR" altLang="en-US" dirty="0"/>
              <a:t>차 세션을 진행할 때 타 브라우저를 사용하니 계속 어디선가 </a:t>
            </a:r>
            <a:r>
              <a:rPr lang="ko-KR" altLang="en-US" dirty="0" err="1"/>
              <a:t>버벅거려서</a:t>
            </a:r>
            <a:r>
              <a:rPr lang="ko-KR" altLang="en-US" dirty="0"/>
              <a:t> 브라우저 변경을 </a:t>
            </a:r>
            <a:r>
              <a:rPr lang="ko-KR" altLang="en-US" dirty="0" err="1"/>
              <a:t>권유드리니까</a:t>
            </a:r>
            <a:r>
              <a:rPr lang="ko-KR" altLang="en-US" dirty="0"/>
              <a:t> 잘 작동하더라구요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961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채팅으로 개인</a:t>
            </a:r>
            <a:r>
              <a:rPr lang="en-US" altLang="ko-KR" dirty="0"/>
              <a:t>. </a:t>
            </a:r>
            <a:r>
              <a:rPr lang="ko-KR" altLang="en-US" dirty="0"/>
              <a:t>팀 대화 </a:t>
            </a:r>
            <a:r>
              <a:rPr lang="en-US" altLang="ko-KR" dirty="0"/>
              <a:t>&amp; </a:t>
            </a:r>
            <a:r>
              <a:rPr lang="ko-KR" altLang="en-US" dirty="0"/>
              <a:t>자료까지 보낼 수 있음</a:t>
            </a:r>
            <a:r>
              <a:rPr lang="en-US" altLang="ko-KR" dirty="0"/>
              <a:t>. </a:t>
            </a:r>
            <a:r>
              <a:rPr lang="ko-KR" altLang="en-US" dirty="0"/>
              <a:t>채팅도 기록에 남아서 손 쉽게 작업 가능 </a:t>
            </a:r>
            <a:r>
              <a:rPr lang="en-US" altLang="ko-KR" dirty="0"/>
              <a:t>2.</a:t>
            </a:r>
            <a:r>
              <a:rPr lang="ko-KR" altLang="en-US" dirty="0"/>
              <a:t> 여러 앱과 연동되어</a:t>
            </a:r>
            <a:r>
              <a:rPr lang="en-US" altLang="ko-KR" dirty="0"/>
              <a:t> </a:t>
            </a:r>
            <a:r>
              <a:rPr lang="ko-KR" altLang="en-US" dirty="0"/>
              <a:t>짱 편함</a:t>
            </a:r>
            <a:r>
              <a:rPr lang="en-US" altLang="ko-KR" dirty="0"/>
              <a:t>. 3. </a:t>
            </a:r>
            <a:r>
              <a:rPr lang="ko-KR" altLang="en-US" dirty="0"/>
              <a:t>생산성이 올라가는</a:t>
            </a:r>
            <a:r>
              <a:rPr lang="en-US" altLang="ko-KR" dirty="0"/>
              <a:t>, </a:t>
            </a:r>
            <a:r>
              <a:rPr lang="ko-KR" altLang="en-US" dirty="0"/>
              <a:t>팀원만 </a:t>
            </a:r>
            <a:r>
              <a:rPr lang="ko-KR" altLang="en-US" dirty="0" err="1"/>
              <a:t>엑세스</a:t>
            </a:r>
            <a:r>
              <a:rPr lang="ko-KR" altLang="en-US" dirty="0"/>
              <a:t> 가능한</a:t>
            </a:r>
            <a:r>
              <a:rPr lang="en-US" altLang="ko-KR" dirty="0"/>
              <a:t> </a:t>
            </a:r>
            <a:r>
              <a:rPr lang="ko-KR" altLang="en-US" dirty="0"/>
              <a:t>업무공간</a:t>
            </a:r>
          </a:p>
        </p:txBody>
      </p:sp>
    </p:spTree>
    <p:extLst>
      <p:ext uri="{BB962C8B-B14F-4D97-AF65-F5344CB8AC3E}">
        <p14:creationId xmlns:p14="http://schemas.microsoft.com/office/powerpoint/2010/main" val="2731879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서비스와 전부 연동가능</a:t>
            </a:r>
            <a:r>
              <a:rPr lang="en-US" altLang="ko-KR" dirty="0"/>
              <a:t>. </a:t>
            </a:r>
            <a:r>
              <a:rPr lang="ko-KR" altLang="en-US" dirty="0"/>
              <a:t>팀 활동에 전부 끌어올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65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 저장공간 확보 가능</a:t>
            </a:r>
            <a:r>
              <a:rPr lang="en-US" altLang="ko-KR" dirty="0"/>
              <a:t>. </a:t>
            </a:r>
            <a:r>
              <a:rPr lang="ko-KR" altLang="en-US" dirty="0"/>
              <a:t>타 서비스는 처음 공유한 사람 용량으로 써서 부족한 경우도 있는데</a:t>
            </a:r>
            <a:r>
              <a:rPr lang="en-US" altLang="ko-KR" dirty="0"/>
              <a:t>, </a:t>
            </a:r>
            <a:r>
              <a:rPr lang="ko-KR" altLang="en-US" dirty="0"/>
              <a:t>팀 공간이 있어서 부담 완화</a:t>
            </a:r>
          </a:p>
        </p:txBody>
      </p:sp>
    </p:spTree>
    <p:extLst>
      <p:ext uri="{BB962C8B-B14F-4D97-AF65-F5344CB8AC3E}">
        <p14:creationId xmlns:p14="http://schemas.microsoft.com/office/powerpoint/2010/main" val="150660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 생활에서 직접적으로 도움을 드릴 수 있는 실습을 </a:t>
            </a:r>
            <a:r>
              <a:rPr lang="ko-KR" altLang="en-US" dirty="0" err="1"/>
              <a:t>고민하닥</a:t>
            </a:r>
            <a:r>
              <a:rPr lang="en-US" altLang="ko-KR" dirty="0"/>
              <a:t>, </a:t>
            </a:r>
            <a:r>
              <a:rPr lang="ko-KR" altLang="en-US" dirty="0"/>
              <a:t>팀프로젝트 </a:t>
            </a:r>
            <a:r>
              <a:rPr lang="en-US" altLang="ko-KR" dirty="0"/>
              <a:t>teams</a:t>
            </a:r>
            <a:r>
              <a:rPr lang="ko-KR" altLang="en-US" dirty="0"/>
              <a:t>로 간편하게 라는 세션을 기획하게 되었다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4122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사용하는 협업 플랫폼 조사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856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비대면</a:t>
            </a:r>
            <a:r>
              <a:rPr lang="ko-KR" altLang="en-US" dirty="0"/>
              <a:t> 회의</a:t>
            </a:r>
            <a:r>
              <a:rPr lang="en-US" altLang="ko-KR" dirty="0"/>
              <a:t>, </a:t>
            </a:r>
            <a:r>
              <a:rPr lang="ko-KR" altLang="en-US" dirty="0"/>
              <a:t>일정관리</a:t>
            </a:r>
            <a:r>
              <a:rPr lang="en-US" altLang="ko-KR" dirty="0"/>
              <a:t>. </a:t>
            </a:r>
            <a:r>
              <a:rPr lang="ko-KR" altLang="en-US" dirty="0"/>
              <a:t>문서 공유작업</a:t>
            </a:r>
            <a:r>
              <a:rPr lang="en-US" altLang="ko-KR" dirty="0"/>
              <a:t>/ </a:t>
            </a:r>
            <a:r>
              <a:rPr lang="ko-KR" altLang="en-US" dirty="0"/>
              <a:t>하나의 툴을 이용해서 이 모든 니즈를 충족하는 거를 </a:t>
            </a:r>
            <a:r>
              <a:rPr lang="ko-KR" altLang="en-US" dirty="0" err="1"/>
              <a:t>보여줄게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877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837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팀즈</a:t>
            </a:r>
            <a:r>
              <a:rPr lang="ko-KR" altLang="en-US" dirty="0"/>
              <a:t> 하나로 전부 가능</a:t>
            </a:r>
            <a:r>
              <a:rPr lang="en-US" altLang="ko-KR" dirty="0"/>
              <a:t>!/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일정</a:t>
            </a:r>
            <a:r>
              <a:rPr lang="en-US" altLang="ko-KR" dirty="0"/>
              <a:t>, </a:t>
            </a:r>
            <a:r>
              <a:rPr lang="ko-KR" altLang="en-US" dirty="0"/>
              <a:t>등 모든 것이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시스템에 </a:t>
            </a:r>
            <a:r>
              <a:rPr lang="ko-KR" altLang="en-US" dirty="0" err="1"/>
              <a:t>속해있기에</a:t>
            </a:r>
            <a:r>
              <a:rPr lang="ko-KR" altLang="en-US" dirty="0"/>
              <a:t> 자료전달</a:t>
            </a:r>
            <a:r>
              <a:rPr lang="en-US" altLang="ko-KR" dirty="0"/>
              <a:t>, </a:t>
            </a:r>
            <a:r>
              <a:rPr lang="ko-KR" altLang="en-US" dirty="0"/>
              <a:t>등등 짱 편함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397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팀플에 </a:t>
            </a:r>
            <a:r>
              <a:rPr lang="ko-KR" altLang="en-US" dirty="0" err="1"/>
              <a:t>써보장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639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갈무리</a:t>
            </a:r>
            <a:r>
              <a:rPr lang="en-US" altLang="ko-KR" dirty="0"/>
              <a:t>, #KNUMLSA </a:t>
            </a:r>
            <a:r>
              <a:rPr lang="ko-KR" altLang="en-US" dirty="0"/>
              <a:t>결성 되어서 어떻게 정기세션까지 열게 되었는지 </a:t>
            </a:r>
            <a:r>
              <a:rPr lang="en-US" altLang="ko-KR" dirty="0"/>
              <a:t>, </a:t>
            </a:r>
            <a:r>
              <a:rPr lang="ko-KR" altLang="en-US" dirty="0"/>
              <a:t>코딩 못 하는 </a:t>
            </a:r>
            <a:r>
              <a:rPr lang="ko-KR" altLang="en-US" dirty="0" err="1"/>
              <a:t>컴공의</a:t>
            </a:r>
            <a:r>
              <a:rPr lang="ko-KR" altLang="en-US" dirty="0"/>
              <a:t> 생존방안</a:t>
            </a:r>
            <a:r>
              <a:rPr lang="en-US" altLang="ko-KR" dirty="0"/>
              <a:t>, </a:t>
            </a:r>
            <a:r>
              <a:rPr lang="ko-KR" altLang="en-US" dirty="0" err="1"/>
              <a:t>팀즈</a:t>
            </a:r>
            <a:r>
              <a:rPr lang="ko-KR" altLang="en-US" dirty="0"/>
              <a:t> 실습 등등 다양한 소재를 저의 이야기에 녹여서 풀어보려고 합니다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06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63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커뮤니티를 조직해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기술을 활용하며 프로그램 개최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결국 기술 전파</a:t>
            </a:r>
            <a:r>
              <a:rPr lang="en-US" altLang="ko-KR" dirty="0">
                <a:sym typeface="Wingdings" panose="05000000000000000000" pitchFamily="2" charset="2"/>
              </a:rPr>
              <a:t>//</a:t>
            </a:r>
            <a:r>
              <a:rPr lang="ko-KR" altLang="en-US" dirty="0">
                <a:sym typeface="Wingdings" panose="05000000000000000000" pitchFamily="2" charset="2"/>
              </a:rPr>
              <a:t>이런 세미나도 </a:t>
            </a:r>
            <a:r>
              <a:rPr lang="en-US" altLang="ko-KR" dirty="0" err="1">
                <a:sym typeface="Wingdings" panose="05000000000000000000" pitchFamily="2" charset="2"/>
              </a:rPr>
              <a:t>mlsa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활동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83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몇 명 있을까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n-lt"/>
                <a:ea typeface="+mn-ea"/>
                <a:cs typeface="+mn-cs"/>
                <a:sym typeface="Helvetica"/>
              </a:rPr>
              <a:t>한국에 </a:t>
            </a:r>
            <a:r>
              <a:t>13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명 있음</a:t>
            </a:r>
            <a:r>
              <a:t>: https://studentambassadors.microsoft.com/en-US/search?target=Profile</a:t>
            </a:r>
          </a:p>
        </p:txBody>
      </p:sp>
    </p:spTree>
    <p:extLst>
      <p:ext uri="{BB962C8B-B14F-4D97-AF65-F5344CB8AC3E}">
        <p14:creationId xmlns:p14="http://schemas.microsoft.com/office/powerpoint/2010/main" val="341290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올 해 </a:t>
            </a:r>
            <a:r>
              <a:rPr lang="en-US" altLang="ko-KR" dirty="0"/>
              <a:t>5</a:t>
            </a:r>
            <a:r>
              <a:rPr lang="ko-KR" altLang="en-US" dirty="0"/>
              <a:t>월 지원</a:t>
            </a:r>
            <a:r>
              <a:rPr lang="en-US" altLang="ko-KR" dirty="0"/>
              <a:t>. 7</a:t>
            </a:r>
            <a:r>
              <a:rPr lang="ko-KR" altLang="en-US" dirty="0"/>
              <a:t>월 임명</a:t>
            </a:r>
            <a:r>
              <a:rPr lang="en-US" altLang="ko-KR" dirty="0"/>
              <a:t>. </a:t>
            </a:r>
            <a:r>
              <a:rPr lang="ko-KR" altLang="en-US" dirty="0"/>
              <a:t>인스타 자랑 </a:t>
            </a:r>
            <a:r>
              <a:rPr lang="ko-KR" altLang="en-US" dirty="0" err="1"/>
              <a:t>가지고옴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37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emincho.notion.site/ea422abb771f4f96a541474fb4c2d3d8?pvs=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emincho.notion.site/GETIT-f70e254ec0864f29a1dd01ef97125300?pvs=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4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7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6" descr="그림 6"/>
          <p:cNvPicPr>
            <a:picLocks noChangeAspect="1"/>
          </p:cNvPicPr>
          <p:nvPr/>
        </p:nvPicPr>
        <p:blipFill>
          <a:blip r:embed="rId3"/>
          <a:srcRect b="74048"/>
          <a:stretch>
            <a:fillRect/>
          </a:stretch>
        </p:blipFill>
        <p:spPr>
          <a:xfrm rot="16200000">
            <a:off x="-2121408" y="2121407"/>
            <a:ext cx="6858001" cy="261518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4"/>
          <p:cNvSpPr txBox="1"/>
          <p:nvPr/>
        </p:nvSpPr>
        <p:spPr>
          <a:xfrm>
            <a:off x="2660903" y="1947111"/>
            <a:ext cx="898179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October 3rd Session</a:t>
            </a:r>
          </a:p>
        </p:txBody>
      </p:sp>
      <p:sp>
        <p:nvSpPr>
          <p:cNvPr id="96" name="TextBox 1"/>
          <p:cNvSpPr txBox="1"/>
          <p:nvPr/>
        </p:nvSpPr>
        <p:spPr>
          <a:xfrm>
            <a:off x="5247662" y="3723288"/>
            <a:ext cx="639503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r">
              <a:defRPr sz="3200">
                <a:solidFill>
                  <a:srgbClr val="A6B0C0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dirty="0">
              <a:latin typeface="Calibri"/>
            </a:endParaRPr>
          </a:p>
          <a:p>
            <a:pPr algn="r">
              <a:defRPr sz="3200">
                <a:solidFill>
                  <a:srgbClr val="A6B0C0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>
                <a:latin typeface="Calibri"/>
              </a:rPr>
              <a:t>MLSA </a:t>
            </a:r>
            <a:r>
              <a:rPr dirty="0" err="1">
                <a:latin typeface="Calibri"/>
              </a:rPr>
              <a:t>조해민</a:t>
            </a:r>
            <a:r>
              <a:rPr dirty="0">
                <a:latin typeface="Calibri"/>
              </a:rPr>
              <a:t> @chohaeminn</a:t>
            </a:r>
          </a:p>
        </p:txBody>
      </p:sp>
      <p:sp>
        <p:nvSpPr>
          <p:cNvPr id="97" name="Straight Connector 5"/>
          <p:cNvSpPr/>
          <p:nvPr/>
        </p:nvSpPr>
        <p:spPr>
          <a:xfrm>
            <a:off x="2754332" y="3178217"/>
            <a:ext cx="8457008" cy="1"/>
          </a:xfrm>
          <a:prstGeom prst="line">
            <a:avLst/>
          </a:prstGeom>
          <a:ln w="34925">
            <a:solidFill>
              <a:srgbClr val="FFFFF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EF40A7E-17E1-97BC-FF84-CAC1F1B49893}"/>
              </a:ext>
            </a:extLst>
          </p:cNvPr>
          <p:cNvSpPr txBox="1"/>
          <p:nvPr/>
        </p:nvSpPr>
        <p:spPr>
          <a:xfrm>
            <a:off x="2729086" y="3292401"/>
            <a:ext cx="903228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sz="5000" dirty="0">
                <a:latin typeface="Helvetica"/>
              </a:rPr>
              <a:t>MS 365 &amp; </a:t>
            </a:r>
            <a:r>
              <a:rPr lang="en-US" altLang="ko-KR" sz="5000" b="0" i="0" dirty="0">
                <a:solidFill>
                  <a:srgbClr val="BDC1C6"/>
                </a:solidFill>
                <a:effectLst/>
                <a:latin typeface="Apple SD Gothic Neo"/>
              </a:rPr>
              <a:t>Collaborative Software</a:t>
            </a:r>
            <a:endParaRPr lang="ko-KR" altLang="en-US" sz="5000" dirty="0">
              <a:latin typeface="Helvetic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4"/>
          <p:cNvSpPr txBox="1"/>
          <p:nvPr/>
        </p:nvSpPr>
        <p:spPr>
          <a:xfrm>
            <a:off x="45719" y="27384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dirty="0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7F903-B31A-4C63-C35D-26BAA47C1D45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6E2C86-BA7D-921A-5AE2-1E4DA9EA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545" y="-719985"/>
            <a:ext cx="4236683" cy="91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950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F05860-B953-8FAA-1DE1-F3DC7AF43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39810-31E7-2328-F6B0-88BC6188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6" y="802531"/>
            <a:ext cx="5454622" cy="5265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AA61EF-B95B-5C5A-E5F5-A84467BD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99" y="802531"/>
            <a:ext cx="5976675" cy="5265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CDE616-7330-00A1-A226-0089527E09B6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30622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-151686" y="1490252"/>
            <a:ext cx="1210056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dirty="0">
                <a:latin typeface="Helvetica"/>
              </a:rPr>
              <a:t>경북대학교에 </a:t>
            </a:r>
            <a:r>
              <a:rPr lang="en-US" altLang="ko-KR" dirty="0">
                <a:latin typeface="Helvetica"/>
              </a:rPr>
              <a:t>00</a:t>
            </a:r>
            <a:r>
              <a:rPr lang="ko-KR" altLang="en-US" dirty="0">
                <a:latin typeface="Helvetica"/>
              </a:rPr>
              <a:t>명</a:t>
            </a:r>
          </a:p>
        </p:txBody>
      </p:sp>
      <p:sp>
        <p:nvSpPr>
          <p:cNvPr id="204" name="TextBox 4"/>
          <p:cNvSpPr txBox="1"/>
          <p:nvPr/>
        </p:nvSpPr>
        <p:spPr>
          <a:xfrm>
            <a:off x="45719" y="27384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dirty="0">
              <a:latin typeface="Calibri"/>
            </a:endParaRPr>
          </a:p>
        </p:txBody>
      </p:sp>
      <p:pic>
        <p:nvPicPr>
          <p:cNvPr id="205" name="Graphic 2" descr="Graphic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76" y="2724073"/>
            <a:ext cx="3490687" cy="3490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5"/>
          <p:cNvSpPr txBox="1"/>
          <p:nvPr/>
        </p:nvSpPr>
        <p:spPr>
          <a:xfrm>
            <a:off x="683109" y="3058239"/>
            <a:ext cx="1210056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dirty="0"/>
          </a:p>
        </p:txBody>
      </p:sp>
      <p:sp>
        <p:nvSpPr>
          <p:cNvPr id="207" name="TextBox 6"/>
          <p:cNvSpPr txBox="1"/>
          <p:nvPr/>
        </p:nvSpPr>
        <p:spPr>
          <a:xfrm>
            <a:off x="237743" y="3016662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dirty="0"/>
              <a:t>??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CD12B-1D41-F124-1097-A118F77E601D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2671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-151686" y="1490252"/>
            <a:ext cx="1210056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dirty="0">
                <a:latin typeface="Helvetica"/>
              </a:rPr>
              <a:t>경북대학교에 </a:t>
            </a:r>
            <a:r>
              <a:rPr lang="en-US" altLang="ko-KR" dirty="0">
                <a:latin typeface="Helvetica"/>
              </a:rPr>
              <a:t>6</a:t>
            </a:r>
            <a:r>
              <a:rPr lang="ko-KR" altLang="en-US" dirty="0">
                <a:latin typeface="Helvetica"/>
              </a:rPr>
              <a:t>명</a:t>
            </a:r>
          </a:p>
        </p:txBody>
      </p:sp>
      <p:sp>
        <p:nvSpPr>
          <p:cNvPr id="204" name="TextBox 4"/>
          <p:cNvSpPr txBox="1"/>
          <p:nvPr/>
        </p:nvSpPr>
        <p:spPr>
          <a:xfrm>
            <a:off x="45719" y="27384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dirty="0">
              <a:latin typeface="Calibri"/>
            </a:endParaRPr>
          </a:p>
        </p:txBody>
      </p:sp>
      <p:pic>
        <p:nvPicPr>
          <p:cNvPr id="205" name="Graphic 2" descr="Graphic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476" y="2724073"/>
            <a:ext cx="3490687" cy="3490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5"/>
          <p:cNvSpPr txBox="1"/>
          <p:nvPr/>
        </p:nvSpPr>
        <p:spPr>
          <a:xfrm>
            <a:off x="683109" y="3058239"/>
            <a:ext cx="1210056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dirty="0"/>
          </a:p>
        </p:txBody>
      </p:sp>
      <p:sp>
        <p:nvSpPr>
          <p:cNvPr id="207" name="TextBox 6"/>
          <p:cNvSpPr txBox="1"/>
          <p:nvPr/>
        </p:nvSpPr>
        <p:spPr>
          <a:xfrm>
            <a:off x="237743" y="3016662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CD12B-1D41-F124-1097-A118F77E601D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88530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-151686" y="1490252"/>
            <a:ext cx="1210056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6000" dirty="0">
                <a:latin typeface="Helvetica"/>
              </a:rPr>
              <a:t>왜 </a:t>
            </a:r>
            <a:r>
              <a:rPr lang="en-US" altLang="ko-KR" sz="6000" dirty="0">
                <a:latin typeface="Helvetica"/>
              </a:rPr>
              <a:t>KNU</a:t>
            </a:r>
            <a:r>
              <a:rPr lang="ko-KR" altLang="en-US" sz="6000" dirty="0">
                <a:latin typeface="Helvetica"/>
              </a:rPr>
              <a:t>에 </a:t>
            </a:r>
            <a:r>
              <a:rPr lang="en-US" altLang="ko-KR" sz="6000" dirty="0">
                <a:latin typeface="Helvetica"/>
              </a:rPr>
              <a:t>MLSA</a:t>
            </a:r>
            <a:r>
              <a:rPr lang="ko-KR" altLang="en-US" sz="6000" dirty="0">
                <a:latin typeface="Helvetica"/>
              </a:rPr>
              <a:t>가 많을까</a:t>
            </a:r>
            <a:r>
              <a:rPr lang="en-US" altLang="ko-KR" sz="6000" dirty="0">
                <a:latin typeface="Helvetica"/>
              </a:rPr>
              <a:t>?</a:t>
            </a:r>
            <a:endParaRPr lang="ko-KR" altLang="en-US" sz="6000" dirty="0">
              <a:latin typeface="Helvetica"/>
            </a:endParaRPr>
          </a:p>
        </p:txBody>
      </p:sp>
      <p:sp>
        <p:nvSpPr>
          <p:cNvPr id="204" name="TextBox 4"/>
          <p:cNvSpPr txBox="1"/>
          <p:nvPr/>
        </p:nvSpPr>
        <p:spPr>
          <a:xfrm>
            <a:off x="0" y="2952196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dirty="0">
                <a:solidFill>
                  <a:schemeClr val="tx1"/>
                </a:solidFill>
                <a:latin typeface="Calibri"/>
              </a:rPr>
              <a:t>가설 </a:t>
            </a:r>
            <a:r>
              <a:rPr lang="en-US" altLang="ko-KR" dirty="0">
                <a:solidFill>
                  <a:schemeClr val="tx1"/>
                </a:solidFill>
                <a:latin typeface="Calibri"/>
              </a:rPr>
              <a:t>1. Microsoft</a:t>
            </a:r>
            <a:r>
              <a:rPr lang="ko-KR" altLang="en-US" dirty="0">
                <a:solidFill>
                  <a:schemeClr val="tx1"/>
                </a:solidFill>
                <a:latin typeface="Calibri"/>
              </a:rPr>
              <a:t>에서 우리 학교를 좋아한다</a:t>
            </a:r>
            <a:r>
              <a:rPr lang="en-US" altLang="ko-KR" dirty="0">
                <a:solidFill>
                  <a:schemeClr val="tx1"/>
                </a:solidFill>
                <a:latin typeface="Calibri"/>
              </a:rPr>
              <a:t>. </a:t>
            </a:r>
            <a:endParaRPr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06" name="TextBox 5"/>
          <p:cNvSpPr txBox="1"/>
          <p:nvPr/>
        </p:nvSpPr>
        <p:spPr>
          <a:xfrm>
            <a:off x="683109" y="3058239"/>
            <a:ext cx="1210056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91F1984-641E-8405-DE2C-560FB397512A}"/>
              </a:ext>
            </a:extLst>
          </p:cNvPr>
          <p:cNvSpPr txBox="1"/>
          <p:nvPr/>
        </p:nvSpPr>
        <p:spPr>
          <a:xfrm>
            <a:off x="91440" y="4454444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dirty="0">
                <a:solidFill>
                  <a:schemeClr val="tx1"/>
                </a:solidFill>
                <a:latin typeface="Calibri"/>
              </a:rPr>
              <a:t>가설 </a:t>
            </a:r>
            <a:r>
              <a:rPr lang="en-US" altLang="ko-KR" dirty="0">
                <a:solidFill>
                  <a:schemeClr val="tx1"/>
                </a:solidFill>
                <a:latin typeface="Calibri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Calibri"/>
              </a:rPr>
              <a:t>우리 학교 학생들이 </a:t>
            </a:r>
            <a:r>
              <a:rPr lang="en-US" altLang="ko-KR" dirty="0">
                <a:solidFill>
                  <a:schemeClr val="tx1"/>
                </a:solidFill>
                <a:latin typeface="Calibri"/>
              </a:rPr>
              <a:t>MLSA</a:t>
            </a:r>
            <a:r>
              <a:rPr lang="ko-KR" altLang="en-US" dirty="0">
                <a:solidFill>
                  <a:schemeClr val="tx1"/>
                </a:solidFill>
                <a:latin typeface="Calibri"/>
              </a:rPr>
              <a:t>에 관심이 많다</a:t>
            </a:r>
            <a:r>
              <a:rPr lang="en-US" altLang="ko-KR" dirty="0">
                <a:solidFill>
                  <a:schemeClr val="tx1"/>
                </a:solidFill>
                <a:latin typeface="Calibri"/>
              </a:rPr>
              <a:t>.</a:t>
            </a:r>
            <a:endParaRPr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5E9208E-FB6E-7E50-DABE-EC8933B1F14F}"/>
              </a:ext>
            </a:extLst>
          </p:cNvPr>
          <p:cNvSpPr txBox="1"/>
          <p:nvPr/>
        </p:nvSpPr>
        <p:spPr>
          <a:xfrm>
            <a:off x="-73152" y="37033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그러면 좋겠다</a:t>
            </a:r>
            <a:r>
              <a:rPr lang="en-US" altLang="ko-KR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.</a:t>
            </a:r>
            <a:endParaRPr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63EC8-3E09-D909-6A5D-A87AEBB64A75}"/>
              </a:ext>
            </a:extLst>
          </p:cNvPr>
          <p:cNvSpPr txBox="1"/>
          <p:nvPr/>
        </p:nvSpPr>
        <p:spPr>
          <a:xfrm>
            <a:off x="-36576" y="5205568"/>
            <a:ext cx="12100560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à"/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대구 내에서</a:t>
            </a:r>
            <a:r>
              <a:rPr lang="en-US" altLang="ko-KR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 MLSA </a:t>
            </a:r>
            <a:r>
              <a:rPr lang="ko-KR" altLang="en-US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를 활성화 시킬 수 있지 않을까</a:t>
            </a:r>
            <a:r>
              <a:rPr lang="en-US" altLang="ko-KR" dirty="0">
                <a:solidFill>
                  <a:srgbClr val="FF0000"/>
                </a:solidFill>
                <a:latin typeface="Calibri"/>
                <a:sym typeface="Wingdings" panose="05000000000000000000" pitchFamily="2" charset="2"/>
              </a:rPr>
              <a:t>..?</a:t>
            </a:r>
          </a:p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sz="30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9BC03-0DB1-49AF-2E33-E8C3B3884D3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729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6529268" y="2540713"/>
            <a:ext cx="5339014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latin typeface="Helvetica"/>
              </a:rPr>
              <a:t>[</a:t>
            </a:r>
            <a:r>
              <a:rPr lang="ko-KR" altLang="en-US" sz="4000" dirty="0">
                <a:latin typeface="Helvetica"/>
              </a:rPr>
              <a:t>정기 세션을 기획해</a:t>
            </a:r>
            <a:r>
              <a:rPr lang="en-US" altLang="ko-KR" sz="4000" dirty="0">
                <a:latin typeface="Helvetica"/>
              </a:rPr>
              <a:t>,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latin typeface="Helvetica"/>
              </a:rPr>
              <a:t> MLSA </a:t>
            </a:r>
            <a:r>
              <a:rPr lang="ko-KR" altLang="en-US" sz="4000" dirty="0">
                <a:latin typeface="Helvetica"/>
              </a:rPr>
              <a:t>관심도를 키워보자</a:t>
            </a:r>
            <a:r>
              <a:rPr lang="en-US" altLang="ko-KR" sz="4000" dirty="0">
                <a:latin typeface="Helvetica"/>
              </a:rPr>
              <a:t>]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3000" dirty="0">
                <a:latin typeface="Helvetica"/>
              </a:rPr>
              <a:t> </a:t>
            </a:r>
            <a:endParaRPr lang="en-US" altLang="ko-KR" sz="3000" dirty="0">
              <a:latin typeface="Helvetica"/>
            </a:endParaRPr>
          </a:p>
          <a:p>
            <a:pPr marL="514350" indent="-514350" algn="ctr">
              <a:buAutoNum type="arabicPeriod"/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10</a:t>
            </a:r>
            <a:r>
              <a:rPr lang="ko-KR" altLang="en-US" sz="3000" dirty="0">
                <a:latin typeface="Helvetica"/>
              </a:rPr>
              <a:t>월 정기세션 기획</a:t>
            </a:r>
            <a:endParaRPr lang="en-US" altLang="ko-KR" sz="3000" dirty="0">
              <a:latin typeface="Helvetica"/>
            </a:endParaRPr>
          </a:p>
          <a:p>
            <a:pPr marL="514350" indent="-514350" algn="ctr">
              <a:buAutoNum type="arabicPeriod"/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3000" dirty="0">
                <a:latin typeface="Helvetica"/>
              </a:rPr>
              <a:t>장소 대관</a:t>
            </a:r>
            <a:endParaRPr lang="en-US" altLang="ko-KR" sz="3000" dirty="0">
              <a:latin typeface="Helvetica"/>
            </a:endParaRPr>
          </a:p>
          <a:p>
            <a:pPr marL="514350" indent="-514350" algn="ctr">
              <a:buAutoNum type="arabicPeriod"/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3000" dirty="0">
                <a:latin typeface="Helvetica"/>
              </a:rPr>
              <a:t>홍보 활동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...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ko-KR" altLang="en-US" sz="3000" dirty="0">
              <a:latin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69061-02C2-417D-1D20-A17D3E14EDA5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</a:t>
            </a:r>
            <a:r>
              <a:rPr lang="ko-KR" altLang="en-US" dirty="0"/>
              <a:t>탄생</a:t>
            </a:r>
            <a:r>
              <a:rPr lang="ko-KR" altLang="en-US" b="0" i="0" baseline="0" dirty="0"/>
              <a:t> 배경</a:t>
            </a:r>
            <a:endParaRPr lang="en-US" altLang="ko-KR" dirty="0"/>
          </a:p>
        </p:txBody>
      </p:sp>
      <p:pic>
        <p:nvPicPr>
          <p:cNvPr id="6" name="그림 5" descr="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DC2EDFCD-9260-CCE7-68D7-80D4C5A5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69" y="1638212"/>
            <a:ext cx="3426746" cy="1337061"/>
          </a:xfrm>
          <a:prstGeom prst="rect">
            <a:avLst/>
          </a:prstGeom>
        </p:spPr>
      </p:pic>
      <p:pic>
        <p:nvPicPr>
          <p:cNvPr id="9" name="그림 8" descr="텍스트, 도표, 폰트, 원이(가) 표시된 사진&#10;&#10;자동 생성된 설명">
            <a:extLst>
              <a:ext uri="{FF2B5EF4-FFF2-40B4-BE49-F238E27FC236}">
                <a16:creationId xmlns:a16="http://schemas.microsoft.com/office/drawing/2014/main" id="{C1600864-5015-C0EB-5937-6B5507BF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69" y="3208365"/>
            <a:ext cx="3426746" cy="1285030"/>
          </a:xfrm>
          <a:prstGeom prst="rect">
            <a:avLst/>
          </a:prstGeom>
        </p:spPr>
      </p:pic>
      <p:pic>
        <p:nvPicPr>
          <p:cNvPr id="11" name="그림 10" descr="텍스트, 인간의 얼굴, 여성, 스크린샷이(가) 표시된 사진&#10;&#10;자동 생성된 설명">
            <a:extLst>
              <a:ext uri="{FF2B5EF4-FFF2-40B4-BE49-F238E27FC236}">
                <a16:creationId xmlns:a16="http://schemas.microsoft.com/office/drawing/2014/main" id="{4CC62075-F096-8ED3-69CE-3478C3DA6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69" y="4757653"/>
            <a:ext cx="3426746" cy="1385577"/>
          </a:xfrm>
          <a:prstGeom prst="rect">
            <a:avLst/>
          </a:prstGeom>
        </p:spPr>
      </p:pic>
      <p:pic>
        <p:nvPicPr>
          <p:cNvPr id="2054" name="Picture 6" descr="클립아트, 만화 영화, 이모티콘, 일러스트레이션이(가) 표시된 사진&#10;&#10;자동 생성된 설명">
            <a:extLst>
              <a:ext uri="{FF2B5EF4-FFF2-40B4-BE49-F238E27FC236}">
                <a16:creationId xmlns:a16="http://schemas.microsoft.com/office/drawing/2014/main" id="{E4A9BB29-B65A-43BA-CF31-DDEBBA71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36" y="2540713"/>
            <a:ext cx="1100866" cy="12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AC945-9BAE-81BF-8B2B-B20315CDA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644" y="3906208"/>
            <a:ext cx="1689156" cy="1685777"/>
          </a:xfrm>
          <a:prstGeom prst="rect">
            <a:avLst/>
          </a:prstGeom>
        </p:spPr>
      </p:pic>
      <p:pic>
        <p:nvPicPr>
          <p:cNvPr id="2050" name="Picture 2" descr="해커그라운드 배너">
            <a:extLst>
              <a:ext uri="{FF2B5EF4-FFF2-40B4-BE49-F238E27FC236}">
                <a16:creationId xmlns:a16="http://schemas.microsoft.com/office/drawing/2014/main" id="{42FEB292-1AD6-117E-77E8-242CEC52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93" y="1186751"/>
            <a:ext cx="4479964" cy="111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773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[</a:t>
            </a:r>
            <a:r>
              <a:rPr lang="ko-KR" altLang="en-US" dirty="0">
                <a:latin typeface="Helvetica"/>
              </a:rPr>
              <a:t>세션 목차</a:t>
            </a:r>
            <a:r>
              <a:rPr lang="en-US" altLang="ko-KR" dirty="0">
                <a:latin typeface="Helvetica"/>
              </a:rPr>
              <a:t>]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/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실행 단추: 앞으로 또는 다음으로 이동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4CED560-6D14-D8AB-E5FF-45697AC65D66}"/>
              </a:ext>
            </a:extLst>
          </p:cNvPr>
          <p:cNvSpPr/>
          <p:nvPr/>
        </p:nvSpPr>
        <p:spPr>
          <a:xfrm rot="10800000">
            <a:off x="10165080" y="3947160"/>
            <a:ext cx="868680" cy="655320"/>
          </a:xfrm>
          <a:prstGeom prst="actionButtonForwardNex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7481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1. </a:t>
            </a:r>
            <a:r>
              <a:rPr lang="ko-KR" altLang="en-US" dirty="0">
                <a:latin typeface="Helvetica"/>
              </a:rPr>
              <a:t>주저할 시간에 도전하자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961DD-2AC2-BA9C-F0DD-7B7953C29D91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20688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131105-5E6B-3B90-F66E-2BB8A567E23D}"/>
              </a:ext>
            </a:extLst>
          </p:cNvPr>
          <p:cNvSpPr txBox="1"/>
          <p:nvPr/>
        </p:nvSpPr>
        <p:spPr>
          <a:xfrm>
            <a:off x="2532888" y="6309360"/>
            <a:ext cx="841933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/>
              <a:t>한국과학기술인엽합</a:t>
            </a:r>
            <a:r>
              <a:rPr lang="ko-KR" altLang="en-US" dirty="0"/>
              <a:t> 커뮤니티 </a:t>
            </a:r>
            <a:r>
              <a:rPr lang="en-US" altLang="ko-KR" dirty="0"/>
              <a:t>http://scieng.net/expo/74122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9C49E6-3B59-BD52-5290-E28ED1CB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32" y="1017647"/>
            <a:ext cx="5850955" cy="51170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E3021D-EF2D-2D2F-F006-761360EEE195}"/>
              </a:ext>
            </a:extLst>
          </p:cNvPr>
          <p:cNvSpPr/>
          <p:nvPr/>
        </p:nvSpPr>
        <p:spPr>
          <a:xfrm>
            <a:off x="1353312" y="1682496"/>
            <a:ext cx="4398264" cy="20116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676D24A-734B-633C-9BCA-3D9B9324A19E}"/>
              </a:ext>
            </a:extLst>
          </p:cNvPr>
          <p:cNvSpPr txBox="1"/>
          <p:nvPr/>
        </p:nvSpPr>
        <p:spPr>
          <a:xfrm>
            <a:off x="6742557" y="2138640"/>
            <a:ext cx="5339014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[1</a:t>
            </a:r>
            <a:r>
              <a:rPr lang="ko-KR" altLang="en-US" sz="3000" dirty="0">
                <a:latin typeface="Helvetica"/>
              </a:rPr>
              <a:t>학년 </a:t>
            </a:r>
            <a:r>
              <a:rPr lang="en-US" altLang="ko-KR" sz="3000" dirty="0">
                <a:latin typeface="Helvetica"/>
              </a:rPr>
              <a:t>1</a:t>
            </a:r>
            <a:r>
              <a:rPr lang="ko-KR" altLang="en-US" sz="3000" dirty="0">
                <a:latin typeface="Helvetica"/>
              </a:rPr>
              <a:t>학기</a:t>
            </a:r>
            <a:r>
              <a:rPr lang="en-US" altLang="ko-KR" sz="3000" dirty="0">
                <a:latin typeface="Helvetica"/>
              </a:rPr>
              <a:t>]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수시 입학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전공 고민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A4C3D-61E0-AC4E-6813-4418AE718726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90313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43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30109-82E6-A494-78E2-B120DA664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2" t="-1153" r="23757" b="-132"/>
          <a:stretch/>
        </p:blipFill>
        <p:spPr>
          <a:xfrm>
            <a:off x="692658" y="1794844"/>
            <a:ext cx="6007608" cy="4083565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46FEBE18-13AC-FBA0-373D-815A7DF09FBC}"/>
              </a:ext>
            </a:extLst>
          </p:cNvPr>
          <p:cNvSpPr txBox="1"/>
          <p:nvPr/>
        </p:nvSpPr>
        <p:spPr>
          <a:xfrm>
            <a:off x="6612033" y="1794844"/>
            <a:ext cx="533901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[1</a:t>
            </a:r>
            <a:r>
              <a:rPr lang="ko-KR" altLang="en-US" sz="3000" dirty="0">
                <a:latin typeface="Helvetica"/>
              </a:rPr>
              <a:t>학년 </a:t>
            </a:r>
            <a:r>
              <a:rPr lang="en-US" altLang="ko-KR" sz="3000" dirty="0">
                <a:latin typeface="Helvetica"/>
              </a:rPr>
              <a:t>2</a:t>
            </a:r>
            <a:r>
              <a:rPr lang="ko-KR" altLang="en-US" sz="3000" dirty="0">
                <a:latin typeface="Helvetica"/>
              </a:rPr>
              <a:t>학기</a:t>
            </a:r>
            <a:r>
              <a:rPr lang="en-US" altLang="ko-KR" sz="3000" dirty="0">
                <a:latin typeface="Helvetica"/>
              </a:rPr>
              <a:t>]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학부 홈페이지의 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3000" dirty="0">
                <a:latin typeface="Helvetica"/>
              </a:rPr>
              <a:t>모든 프로그램 신청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1)</a:t>
            </a:r>
            <a:r>
              <a:rPr lang="ko-KR" altLang="en-US" sz="3000" dirty="0">
                <a:latin typeface="Helvetica"/>
              </a:rPr>
              <a:t>세미나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2) </a:t>
            </a:r>
            <a:r>
              <a:rPr lang="ko-KR" altLang="en-US" sz="3000" dirty="0">
                <a:latin typeface="Helvetica"/>
              </a:rPr>
              <a:t>캠프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3) </a:t>
            </a:r>
            <a:r>
              <a:rPr lang="ko-KR" altLang="en-US" sz="3000" dirty="0" err="1">
                <a:latin typeface="Helvetica"/>
              </a:rPr>
              <a:t>해커톤</a:t>
            </a:r>
            <a:endParaRPr lang="en-US" altLang="ko-KR" sz="3000" dirty="0"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7FFEC-A4F7-8D7E-5135-EDC3CA66068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54911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3"/>
          <p:cNvSpPr txBox="1"/>
          <p:nvPr/>
        </p:nvSpPr>
        <p:spPr>
          <a:xfrm>
            <a:off x="793480" y="247590"/>
            <a:ext cx="8743094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dirty="0">
                <a:latin typeface="Helvetica"/>
              </a:rPr>
              <a:t>Introduce</a:t>
            </a:r>
            <a:endParaRPr lang="ko-KR" altLang="en-US" dirty="0">
              <a:latin typeface="Helvetica"/>
            </a:endParaRPr>
          </a:p>
        </p:txBody>
      </p:sp>
      <p:pic>
        <p:nvPicPr>
          <p:cNvPr id="128" name="그림 6" descr="그림 6"/>
          <p:cNvPicPr>
            <a:picLocks noChangeAspect="1"/>
          </p:cNvPicPr>
          <p:nvPr/>
        </p:nvPicPr>
        <p:blipFill>
          <a:blip r:embed="rId3"/>
          <a:srcRect b="74048"/>
          <a:stretch>
            <a:fillRect/>
          </a:stretch>
        </p:blipFill>
        <p:spPr>
          <a:xfrm rot="16200000">
            <a:off x="-2121408" y="2121409"/>
            <a:ext cx="6858001" cy="2615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00" y="1916595"/>
            <a:ext cx="2523746" cy="324481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2"/>
          <p:cNvSpPr txBox="1"/>
          <p:nvPr/>
        </p:nvSpPr>
        <p:spPr>
          <a:xfrm>
            <a:off x="2897084" y="5311393"/>
            <a:ext cx="2523746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/>
              <a:t>MLSA </a:t>
            </a:r>
            <a:r>
              <a:rPr dirty="0" err="1"/>
              <a:t>조해민</a:t>
            </a:r>
            <a:endParaRPr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45081CB-4683-D571-0795-AB6278460440}"/>
              </a:ext>
            </a:extLst>
          </p:cNvPr>
          <p:cNvSpPr txBox="1"/>
          <p:nvPr/>
        </p:nvSpPr>
        <p:spPr>
          <a:xfrm>
            <a:off x="5438376" y="2069789"/>
            <a:ext cx="6767804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3000" dirty="0"/>
              <a:t>[</a:t>
            </a:r>
            <a:r>
              <a:rPr lang="ko-KR" altLang="en-US" sz="3000" dirty="0"/>
              <a:t>주요 경력</a:t>
            </a:r>
            <a:r>
              <a:rPr lang="en-US" sz="3000" dirty="0"/>
              <a:t>]</a:t>
            </a:r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-Microsoft Learn Student Ambassador 2023</a:t>
            </a:r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삼성 </a:t>
            </a:r>
            <a:r>
              <a:rPr lang="ko-KR" altLang="en-US" sz="2300" dirty="0" err="1"/>
              <a:t>스마트싱스</a:t>
            </a:r>
            <a:r>
              <a:rPr lang="ko-KR" altLang="en-US" sz="2300" dirty="0"/>
              <a:t> </a:t>
            </a:r>
            <a:r>
              <a:rPr lang="ko-KR" altLang="en-US" sz="2300" dirty="0" err="1"/>
              <a:t>컴패니언즈</a:t>
            </a:r>
            <a:r>
              <a:rPr lang="ko-KR" altLang="en-US" sz="2300" dirty="0"/>
              <a:t> </a:t>
            </a:r>
            <a:r>
              <a:rPr lang="en-US" altLang="ko-KR" sz="2300" dirty="0"/>
              <a:t>2023</a:t>
            </a:r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삼성 드림클래스 </a:t>
            </a:r>
            <a:r>
              <a:rPr lang="ko-KR" altLang="en-US" sz="2300" dirty="0" err="1"/>
              <a:t>운영멘토</a:t>
            </a:r>
            <a:endParaRPr lang="en-US" altLang="ko-KR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대구시 청년체험단 </a:t>
            </a:r>
            <a:r>
              <a:rPr lang="en-US" altLang="ko-KR" sz="2300" dirty="0"/>
              <a:t>5</a:t>
            </a:r>
            <a:r>
              <a:rPr lang="ko-KR" altLang="en-US" sz="2300" dirty="0"/>
              <a:t>기</a:t>
            </a:r>
            <a:endParaRPr lang="en-US" altLang="ko-KR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해커그라운드 </a:t>
            </a:r>
            <a:r>
              <a:rPr lang="en-US" altLang="ko-KR" sz="2300" dirty="0"/>
              <a:t>2023 </a:t>
            </a:r>
            <a:r>
              <a:rPr lang="ko-KR" altLang="en-US" sz="2300" dirty="0"/>
              <a:t>참여</a:t>
            </a:r>
            <a:endParaRPr lang="en-US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경북대학교 총동창회 장학생 </a:t>
            </a:r>
            <a:r>
              <a:rPr lang="en-US" altLang="ko-KR" sz="2300" dirty="0"/>
              <a:t>2022</a:t>
            </a:r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sz="2300" dirty="0"/>
              <a:t>-</a:t>
            </a:r>
            <a:r>
              <a:rPr lang="ko-KR" altLang="en-US" sz="2300" dirty="0"/>
              <a:t>수성미래인재 장학생 </a:t>
            </a:r>
            <a:r>
              <a:rPr lang="en-US" altLang="ko-KR" sz="2300" dirty="0"/>
              <a:t>2023</a:t>
            </a:r>
            <a:endParaRPr lang="en-US" sz="2300" dirty="0"/>
          </a:p>
          <a:p>
            <a:pPr algn="ctr">
              <a:defRPr sz="3000"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5573266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43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6FEBE18-13AC-FBA0-373D-815A7DF09FBC}"/>
              </a:ext>
            </a:extLst>
          </p:cNvPr>
          <p:cNvSpPr txBox="1"/>
          <p:nvPr/>
        </p:nvSpPr>
        <p:spPr>
          <a:xfrm>
            <a:off x="700057" y="1260816"/>
            <a:ext cx="533901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[</a:t>
            </a:r>
            <a:r>
              <a:rPr lang="ko-KR" altLang="en-US" sz="3000" dirty="0">
                <a:latin typeface="Helvetica"/>
              </a:rPr>
              <a:t>지원</a:t>
            </a:r>
            <a:r>
              <a:rPr lang="en-US" altLang="ko-KR" sz="3000" dirty="0">
                <a:latin typeface="Helvetica"/>
              </a:rPr>
              <a:t>]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세미나 </a:t>
            </a:r>
            <a:r>
              <a:rPr lang="en-US" altLang="ko-KR" sz="3000" dirty="0">
                <a:latin typeface="Helvetica"/>
              </a:rPr>
              <a:t>24</a:t>
            </a:r>
            <a:r>
              <a:rPr lang="ko-KR" altLang="en-US" sz="3000" dirty="0">
                <a:latin typeface="Helvetica"/>
              </a:rPr>
              <a:t>개 참석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박람회 </a:t>
            </a:r>
            <a:r>
              <a:rPr lang="en-US" altLang="ko-KR" sz="3000" dirty="0">
                <a:latin typeface="Helvetica"/>
              </a:rPr>
              <a:t>8</a:t>
            </a:r>
            <a:r>
              <a:rPr lang="ko-KR" altLang="en-US" sz="3000" dirty="0">
                <a:latin typeface="Helvetica"/>
              </a:rPr>
              <a:t>회 참관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자소서 서류 </a:t>
            </a:r>
            <a:r>
              <a:rPr lang="en-US" altLang="ko-KR" sz="3000" dirty="0">
                <a:latin typeface="Helvetica"/>
              </a:rPr>
              <a:t>29</a:t>
            </a:r>
            <a:r>
              <a:rPr lang="ko-KR" altLang="en-US" sz="3000" dirty="0">
                <a:latin typeface="Helvetica"/>
              </a:rPr>
              <a:t>회 지원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최종면접 </a:t>
            </a:r>
            <a:r>
              <a:rPr lang="en-US" altLang="ko-KR" sz="3000" dirty="0">
                <a:latin typeface="Helvetica"/>
              </a:rPr>
              <a:t>9</a:t>
            </a:r>
            <a:r>
              <a:rPr lang="ko-KR" altLang="en-US" sz="3000" dirty="0">
                <a:latin typeface="Helvetica"/>
              </a:rPr>
              <a:t>회  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63DD4C02-555E-1D40-CC21-F7928F5E81EE}"/>
              </a:ext>
            </a:extLst>
          </p:cNvPr>
          <p:cNvSpPr txBox="1"/>
          <p:nvPr/>
        </p:nvSpPr>
        <p:spPr>
          <a:xfrm>
            <a:off x="6152931" y="1260816"/>
            <a:ext cx="5339014" cy="5632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[</a:t>
            </a:r>
            <a:r>
              <a:rPr lang="ko-KR" altLang="en-US" sz="3000" dirty="0">
                <a:latin typeface="Helvetica"/>
              </a:rPr>
              <a:t>합격</a:t>
            </a:r>
            <a:r>
              <a:rPr lang="en-US" altLang="ko-KR" sz="3000" dirty="0">
                <a:latin typeface="Helvetica"/>
              </a:rPr>
              <a:t>]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대구광역시 청년체험단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드림클래스 멘토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경북대학교 총동창회 장학생</a:t>
            </a: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ko-KR" altLang="en-US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-KNU Times </a:t>
            </a:r>
            <a:r>
              <a:rPr lang="ko-KR" altLang="en-US" sz="3000" dirty="0">
                <a:latin typeface="Helvetica"/>
              </a:rPr>
              <a:t>기자</a:t>
            </a:r>
          </a:p>
          <a:p>
            <a:pPr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컴퓨터학부 홍보단 영상 팀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>
                <a:latin typeface="Helvetica"/>
              </a:rPr>
              <a:t>창업동아리 </a:t>
            </a:r>
            <a:r>
              <a:rPr lang="en-US" altLang="ko-KR" sz="3000" dirty="0">
                <a:latin typeface="Helvetica"/>
              </a:rPr>
              <a:t>&lt;GET-IT&gt; </a:t>
            </a:r>
            <a:r>
              <a:rPr lang="ko-KR" altLang="en-US" sz="3000" dirty="0">
                <a:latin typeface="Helvetica"/>
              </a:rPr>
              <a:t>부원 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3000" dirty="0">
                <a:latin typeface="Helvetica"/>
              </a:rPr>
              <a:t>-</a:t>
            </a:r>
            <a:r>
              <a:rPr lang="ko-KR" altLang="en-US" sz="3000" dirty="0" err="1">
                <a:latin typeface="Helvetica"/>
              </a:rPr>
              <a:t>아이지아</a:t>
            </a:r>
            <a:r>
              <a:rPr lang="ko-KR" altLang="en-US" sz="3000" dirty="0">
                <a:latin typeface="Helvetica"/>
              </a:rPr>
              <a:t> 화장품 서포터즈</a:t>
            </a: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lang="en-US" altLang="ko-KR" sz="3000" dirty="0">
              <a:latin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F2118-75EE-D3D2-BC58-5DDF906BB337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63434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D6895-05EE-C4FD-0820-EFDBBCFDF79B}"/>
              </a:ext>
            </a:extLst>
          </p:cNvPr>
          <p:cNvSpPr txBox="1"/>
          <p:nvPr/>
        </p:nvSpPr>
        <p:spPr>
          <a:xfrm>
            <a:off x="493776" y="1430637"/>
            <a:ext cx="11439144" cy="4570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도전 자체에서의 성장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자소서 작성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ym typeface="Wingdings" panose="05000000000000000000" pitchFamily="2" charset="2"/>
              </a:rPr>
              <a:t>정체되어 있지 않다는 스스로의 인식</a:t>
            </a:r>
            <a:r>
              <a:rPr lang="en-US" altLang="ko-KR" sz="2500" dirty="0">
                <a:sym typeface="Wingdings" panose="05000000000000000000" pitchFamily="2" charset="2"/>
              </a:rPr>
              <a:t>…)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프로그램에 참여하면서 오는 성장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합격 후 자존감 상승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ym typeface="Wingdings" panose="05000000000000000000" pitchFamily="2" charset="2"/>
              </a:rPr>
              <a:t>프로그램 참여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ym typeface="Wingdings" panose="05000000000000000000" pitchFamily="2" charset="2"/>
              </a:rPr>
              <a:t>다양한 사람과의 만남</a:t>
            </a:r>
            <a:r>
              <a:rPr lang="en-US" altLang="ko-KR" sz="2500" dirty="0">
                <a:sym typeface="Wingdings" panose="05000000000000000000" pitchFamily="2" charset="2"/>
              </a:rPr>
              <a:t>…)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다양한 사람을 만남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프로젝트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 err="1">
                <a:sym typeface="Wingdings" panose="05000000000000000000" pitchFamily="2" charset="2"/>
              </a:rPr>
              <a:t>해커톤</a:t>
            </a:r>
            <a:r>
              <a:rPr lang="ko-KR" altLang="en-US" sz="2500" dirty="0">
                <a:sym typeface="Wingdings" panose="05000000000000000000" pitchFamily="2" charset="2"/>
              </a:rPr>
              <a:t> 팀원 제안 등의 기회의 계기</a:t>
            </a:r>
            <a:r>
              <a:rPr lang="en-US" altLang="ko-KR" sz="2500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3600" dirty="0">
                <a:sym typeface="Wingdings" panose="05000000000000000000" pitchFamily="2" charset="2"/>
              </a:rPr>
              <a:t> 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639C3-05D5-DCF6-10BC-2A086B4A140A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8748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2. </a:t>
            </a:r>
            <a:r>
              <a:rPr lang="ko-KR" altLang="en-US" dirty="0">
                <a:latin typeface="Helvetica"/>
              </a:rPr>
              <a:t>나만의 경쟁력을 가지자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1DD2-15B7-C09B-9F8E-A4ED6976849F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00057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03130-78EE-BB9E-F927-D9B17C7D03DB}"/>
              </a:ext>
            </a:extLst>
          </p:cNvPr>
          <p:cNvSpPr txBox="1"/>
          <p:nvPr/>
        </p:nvSpPr>
        <p:spPr>
          <a:xfrm>
            <a:off x="493776" y="1577603"/>
            <a:ext cx="1143914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 err="1"/>
              <a:t>해커톤에</a:t>
            </a:r>
            <a:r>
              <a:rPr lang="ko-KR" altLang="en-US" sz="3600" dirty="0"/>
              <a:t> 코딩을 안 하고 참여하려면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D86C9-6AE7-8E5F-17F4-A1920FE25430}"/>
              </a:ext>
            </a:extLst>
          </p:cNvPr>
          <p:cNvSpPr txBox="1"/>
          <p:nvPr/>
        </p:nvSpPr>
        <p:spPr>
          <a:xfrm>
            <a:off x="4505059" y="3015239"/>
            <a:ext cx="2706624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7000" dirty="0"/>
              <a:t>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B054B-56F5-DC1D-E674-1803FBECC2FF}"/>
              </a:ext>
            </a:extLst>
          </p:cNvPr>
          <p:cNvSpPr txBox="1"/>
          <p:nvPr/>
        </p:nvSpPr>
        <p:spPr>
          <a:xfrm>
            <a:off x="7886795" y="4110846"/>
            <a:ext cx="2706624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4000" dirty="0"/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3C83-B5A8-B574-A34C-74F0DBD256DA}"/>
              </a:ext>
            </a:extLst>
          </p:cNvPr>
          <p:cNvSpPr txBox="1"/>
          <p:nvPr/>
        </p:nvSpPr>
        <p:spPr>
          <a:xfrm>
            <a:off x="1103953" y="5174058"/>
            <a:ext cx="381528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4000" dirty="0"/>
              <a:t>아이디어톤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B72A-4561-1080-734B-EE7BCC6A4581}"/>
              </a:ext>
            </a:extLst>
          </p:cNvPr>
          <p:cNvSpPr txBox="1"/>
          <p:nvPr/>
        </p:nvSpPr>
        <p:spPr>
          <a:xfrm>
            <a:off x="367745" y="2870677"/>
            <a:ext cx="381528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4000" dirty="0"/>
              <a:t>다양한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07DBF-B464-19D5-B2F5-9677BBBC6C7C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76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03130-78EE-BB9E-F927-D9B17C7D03DB}"/>
              </a:ext>
            </a:extLst>
          </p:cNvPr>
          <p:cNvSpPr txBox="1"/>
          <p:nvPr/>
        </p:nvSpPr>
        <p:spPr>
          <a:xfrm>
            <a:off x="376138" y="2133122"/>
            <a:ext cx="11439723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3600" dirty="0"/>
              <a:t>내 경력을 담은 포트폴리오 만들기</a:t>
            </a:r>
            <a:endParaRPr lang="en-US" altLang="ko-KR" sz="3600" dirty="0"/>
          </a:p>
          <a:p>
            <a:pPr marL="571500" indent="-57150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해왔던 활동</a:t>
            </a:r>
            <a:r>
              <a:rPr lang="en-US" altLang="ko-KR" sz="3600" dirty="0">
                <a:sym typeface="Wingdings" panose="05000000000000000000" pitchFamily="2" charset="2"/>
              </a:rPr>
              <a:t>, </a:t>
            </a:r>
            <a:r>
              <a:rPr lang="ko-KR" altLang="en-US" sz="3600" dirty="0">
                <a:sym typeface="Wingdings" panose="05000000000000000000" pitchFamily="2" charset="2"/>
              </a:rPr>
              <a:t>수상 경력</a:t>
            </a:r>
            <a:r>
              <a:rPr lang="en-US" altLang="ko-KR" sz="3600" dirty="0">
                <a:sym typeface="Wingdings" panose="05000000000000000000" pitchFamily="2" charset="2"/>
              </a:rPr>
              <a:t>, </a:t>
            </a:r>
            <a:r>
              <a:rPr lang="ko-KR" altLang="en-US" sz="3600" dirty="0">
                <a:sym typeface="Wingdings" panose="05000000000000000000" pitchFamily="2" charset="2"/>
              </a:rPr>
              <a:t>내 장점 </a:t>
            </a:r>
            <a:r>
              <a:rPr lang="en-US" altLang="ko-KR" sz="3600" dirty="0">
                <a:sym typeface="Wingdings" panose="05000000000000000000" pitchFamily="2" charset="2"/>
              </a:rPr>
              <a:t>…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3600" dirty="0">
                <a:sym typeface="Wingdings" panose="05000000000000000000" pitchFamily="2" charset="2"/>
              </a:rPr>
              <a:t>2. </a:t>
            </a:r>
            <a:r>
              <a:rPr lang="ko-KR" altLang="en-US" sz="3600" dirty="0">
                <a:sym typeface="Wingdings" panose="05000000000000000000" pitchFamily="2" charset="2"/>
              </a:rPr>
              <a:t>개발자 친구들에게 </a:t>
            </a:r>
            <a:r>
              <a:rPr lang="ko-KR" altLang="en-US" sz="3600" dirty="0" err="1">
                <a:sym typeface="Wingdings" panose="05000000000000000000" pitchFamily="2" charset="2"/>
              </a:rPr>
              <a:t>해커톤</a:t>
            </a:r>
            <a:r>
              <a:rPr lang="ko-KR" altLang="en-US" sz="3600" dirty="0">
                <a:sym typeface="Wingdings" panose="05000000000000000000" pitchFamily="2" charset="2"/>
              </a:rPr>
              <a:t> 권유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3600" dirty="0">
                <a:sym typeface="Wingdings" panose="05000000000000000000" pitchFamily="2" charset="2"/>
              </a:rPr>
              <a:t></a:t>
            </a:r>
            <a:r>
              <a:rPr lang="ko-KR" altLang="en-US" sz="3600" dirty="0">
                <a:sym typeface="Wingdings" panose="05000000000000000000" pitchFamily="2" charset="2"/>
              </a:rPr>
              <a:t>포트폴리오 </a:t>
            </a:r>
            <a:r>
              <a:rPr lang="en-US" altLang="ko-KR" sz="3600" dirty="0">
                <a:sym typeface="Wingdings" panose="05000000000000000000" pitchFamily="2" charset="2"/>
              </a:rPr>
              <a:t>&amp; </a:t>
            </a:r>
            <a:r>
              <a:rPr lang="ko-KR" altLang="en-US" sz="3600" dirty="0">
                <a:sym typeface="Wingdings" panose="05000000000000000000" pitchFamily="2" charset="2"/>
              </a:rPr>
              <a:t>아이디어 제시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93832-6DAF-2956-153B-28C12958215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8266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03130-78EE-BB9E-F927-D9B17C7D03DB}"/>
              </a:ext>
            </a:extLst>
          </p:cNvPr>
          <p:cNvSpPr txBox="1"/>
          <p:nvPr/>
        </p:nvSpPr>
        <p:spPr>
          <a:xfrm>
            <a:off x="376138" y="2133122"/>
            <a:ext cx="11439723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sym typeface="Wingdings" panose="05000000000000000000" pitchFamily="2" charset="2"/>
              </a:rPr>
              <a:t>조해민</a:t>
            </a:r>
            <a:r>
              <a:rPr lang="ko-KR" altLang="en-US" sz="3600" dirty="0">
                <a:sym typeface="Wingdings" panose="05000000000000000000" pitchFamily="2" charset="2"/>
              </a:rPr>
              <a:t> 포트폴리오 </a:t>
            </a:r>
            <a:r>
              <a:rPr lang="en-US" altLang="ko-KR" sz="3600" dirty="0">
                <a:sym typeface="Wingdings" panose="05000000000000000000" pitchFamily="2" charset="2"/>
              </a:rPr>
              <a:t>2023 8</a:t>
            </a:r>
            <a:r>
              <a:rPr lang="ko-KR" altLang="en-US" sz="3600" dirty="0">
                <a:sym typeface="Wingdings" panose="05000000000000000000" pitchFamily="2" charset="2"/>
              </a:rPr>
              <a:t>월 개정</a:t>
            </a:r>
            <a:r>
              <a:rPr lang="en-US" altLang="ko-KR" sz="3600" dirty="0">
                <a:sym typeface="Wingdings" panose="05000000000000000000" pitchFamily="2" charset="2"/>
              </a:rPr>
              <a:t>: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3600" dirty="0">
                <a:sym typeface="Wingdings" panose="05000000000000000000" pitchFamily="2" charset="2"/>
                <a:hlinkClick r:id="rId3"/>
              </a:rPr>
              <a:t>https://haemincho.notion.site/ea422abb771f4f96a541474fb4c2d3d8?pvs=4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F589D-6852-4979-3C7D-76D2FD1EB838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17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03130-78EE-BB9E-F927-D9B17C7D03DB}"/>
              </a:ext>
            </a:extLst>
          </p:cNvPr>
          <p:cNvSpPr txBox="1"/>
          <p:nvPr/>
        </p:nvSpPr>
        <p:spPr>
          <a:xfrm>
            <a:off x="493776" y="1577603"/>
            <a:ext cx="11439144" cy="3785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ym typeface="Wingdings" panose="05000000000000000000" pitchFamily="2" charset="2"/>
              </a:rPr>
              <a:t>개발을 못 하는 내가 필요한 존재가 되려면</a:t>
            </a:r>
            <a:r>
              <a:rPr lang="en-US" altLang="ko-KR" sz="4000" dirty="0">
                <a:sym typeface="Wingdings" panose="05000000000000000000" pitchFamily="2" charset="2"/>
              </a:rPr>
              <a:t>?</a:t>
            </a:r>
          </a:p>
          <a:p>
            <a:pPr algn="ctr"/>
            <a:endParaRPr lang="en-US" altLang="ko-KR" sz="40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4000" dirty="0"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sym typeface="Wingdings" panose="05000000000000000000" pitchFamily="2" charset="2"/>
              </a:rPr>
              <a:t>프로젝트 관리</a:t>
            </a:r>
            <a:endParaRPr lang="en-US" altLang="ko-KR" sz="40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4000" dirty="0">
                <a:sym typeface="Wingdings" panose="05000000000000000000" pitchFamily="2" charset="2"/>
              </a:rPr>
              <a:t>(</a:t>
            </a:r>
            <a:r>
              <a:rPr lang="ko-KR" altLang="en-US" sz="4000" dirty="0">
                <a:sym typeface="Wingdings" panose="05000000000000000000" pitchFamily="2" charset="2"/>
              </a:rPr>
              <a:t>서류</a:t>
            </a:r>
            <a:r>
              <a:rPr lang="en-US" altLang="ko-KR" sz="4000" dirty="0"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sym typeface="Wingdings" panose="05000000000000000000" pitchFamily="2" charset="2"/>
              </a:rPr>
              <a:t>자료</a:t>
            </a:r>
            <a:r>
              <a:rPr lang="en-US" altLang="ko-KR" sz="4000" dirty="0"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sym typeface="Wingdings" panose="05000000000000000000" pitchFamily="2" charset="2"/>
              </a:rPr>
              <a:t>발표</a:t>
            </a:r>
            <a:r>
              <a:rPr lang="en-US" altLang="ko-KR" sz="4000" dirty="0">
                <a:sym typeface="Wingdings" panose="05000000000000000000" pitchFamily="2" charset="2"/>
              </a:rPr>
              <a:t>/</a:t>
            </a:r>
            <a:r>
              <a:rPr lang="ko-KR" altLang="en-US" sz="4000" dirty="0">
                <a:sym typeface="Wingdings" panose="05000000000000000000" pitchFamily="2" charset="2"/>
              </a:rPr>
              <a:t>소통</a:t>
            </a:r>
            <a:r>
              <a:rPr lang="en-US" altLang="ko-KR" sz="4000" dirty="0"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sym typeface="Wingdings" panose="05000000000000000000" pitchFamily="2" charset="2"/>
              </a:rPr>
              <a:t>회의 진행</a:t>
            </a:r>
            <a:r>
              <a:rPr lang="en-US" altLang="ko-KR" sz="4000" dirty="0">
                <a:sym typeface="Wingdings" panose="05000000000000000000" pitchFamily="2" charset="2"/>
              </a:rPr>
              <a:t>, </a:t>
            </a:r>
            <a:r>
              <a:rPr lang="ko-KR" altLang="en-US" sz="4000" dirty="0">
                <a:sym typeface="Wingdings" panose="05000000000000000000" pitchFamily="2" charset="2"/>
              </a:rPr>
              <a:t>프로세스 기록</a:t>
            </a:r>
            <a:r>
              <a:rPr lang="en-US" altLang="ko-KR" sz="4000" dirty="0">
                <a:sym typeface="Wingdings" panose="05000000000000000000" pitchFamily="2" charset="2"/>
              </a:rPr>
              <a:t>…)</a:t>
            </a:r>
          </a:p>
          <a:p>
            <a:pPr algn="ctr"/>
            <a:endParaRPr lang="en-US" altLang="ko-KR" sz="40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4000" dirty="0"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sym typeface="Wingdings" panose="05000000000000000000" pitchFamily="2" charset="2"/>
              </a:rPr>
              <a:t>협업 툴을 통한 작업 공유</a:t>
            </a:r>
            <a:endParaRPr lang="en-US" altLang="ko-KR" sz="40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C1BF0-0CC9-49AE-74B0-6798398F6E8E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179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03130-78EE-BB9E-F927-D9B17C7D03DB}"/>
              </a:ext>
            </a:extLst>
          </p:cNvPr>
          <p:cNvSpPr txBox="1"/>
          <p:nvPr/>
        </p:nvSpPr>
        <p:spPr>
          <a:xfrm>
            <a:off x="493776" y="1577603"/>
            <a:ext cx="11439144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ym typeface="Wingdings" panose="05000000000000000000" pitchFamily="2" charset="2"/>
              </a:rPr>
              <a:t>Hackers Ground </a:t>
            </a:r>
            <a:r>
              <a:rPr lang="ko-KR" altLang="en-US" sz="4000" dirty="0">
                <a:sym typeface="Wingdings" panose="05000000000000000000" pitchFamily="2" charset="2"/>
              </a:rPr>
              <a:t>팀 공유 문서</a:t>
            </a:r>
            <a:r>
              <a:rPr lang="en-US" altLang="ko-KR" sz="4000" dirty="0">
                <a:sym typeface="Wingdings" panose="05000000000000000000" pitchFamily="2" charset="2"/>
              </a:rPr>
              <a:t>:</a:t>
            </a:r>
          </a:p>
          <a:p>
            <a:pPr algn="ctr"/>
            <a:endParaRPr lang="en-US" altLang="ko-KR" sz="40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4000" dirty="0">
                <a:sym typeface="Wingdings" panose="05000000000000000000" pitchFamily="2" charset="2"/>
                <a:hlinkClick r:id="rId3"/>
              </a:rPr>
              <a:t>https://haemincho.notion.site/GETIT-f70e254ec0864f29a1dd01ef97125300?pvs=4</a:t>
            </a:r>
            <a:endParaRPr lang="en-US" altLang="ko-KR" sz="4000" dirty="0">
              <a:sym typeface="Wingdings" panose="05000000000000000000" pitchFamily="2" charset="2"/>
            </a:endParaRPr>
          </a:p>
          <a:p>
            <a:pPr algn="ctr"/>
            <a:endParaRPr lang="en-US" altLang="ko-KR" sz="4000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787CD-6B42-8538-938E-1083EB6DAE87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1911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3. </a:t>
            </a:r>
            <a:r>
              <a:rPr lang="ko-KR" altLang="en-US" dirty="0">
                <a:latin typeface="Helvetica"/>
              </a:rPr>
              <a:t>좋은 커뮤니티에서</a:t>
            </a:r>
            <a:endParaRPr lang="en-US" altLang="ko-KR" dirty="0">
              <a:latin typeface="Helvetica"/>
            </a:endParaRPr>
          </a:p>
          <a:p>
            <a:r>
              <a:rPr lang="ko-KR" altLang="en-US" dirty="0">
                <a:latin typeface="Helvetica"/>
              </a:rPr>
              <a:t> 활동하자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60892-4513-C816-FB06-7BD78C44B951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06545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6612034" y="3140241"/>
            <a:ext cx="553424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E2B554-5EEC-140A-3901-90705F08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3" y="826244"/>
            <a:ext cx="4053385" cy="573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2FE190D-C65E-0951-CF3A-A753C0FD26BF}"/>
              </a:ext>
            </a:extLst>
          </p:cNvPr>
          <p:cNvSpPr txBox="1"/>
          <p:nvPr/>
        </p:nvSpPr>
        <p:spPr>
          <a:xfrm>
            <a:off x="6201107" y="1723864"/>
            <a:ext cx="561425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latin typeface="Helvetica"/>
              </a:rPr>
              <a:t>Azure</a:t>
            </a:r>
            <a:r>
              <a:rPr lang="ko-KR" altLang="en-US" sz="4000" dirty="0">
                <a:latin typeface="Helvetica"/>
              </a:rPr>
              <a:t>를 활용한 </a:t>
            </a:r>
            <a:endParaRPr lang="en-US" altLang="ko-KR" sz="4000" dirty="0">
              <a:latin typeface="Helvetica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4000" dirty="0">
                <a:latin typeface="Helvetica"/>
              </a:rPr>
              <a:t>지역문제 해결 </a:t>
            </a:r>
            <a:r>
              <a:rPr lang="ko-KR" altLang="en-US" sz="4000" dirty="0" err="1">
                <a:latin typeface="Helvetica"/>
              </a:rPr>
              <a:t>해커톤</a:t>
            </a:r>
            <a:endParaRPr lang="en-US" altLang="ko-KR" sz="4000" dirty="0">
              <a:latin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EAC9B-2F17-B016-FB3F-A6C665766D09}"/>
              </a:ext>
            </a:extLst>
          </p:cNvPr>
          <p:cNvSpPr txBox="1"/>
          <p:nvPr/>
        </p:nvSpPr>
        <p:spPr>
          <a:xfrm>
            <a:off x="6096000" y="3490064"/>
            <a:ext cx="561425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742950" indent="-742950" algn="ctr">
              <a:buAutoNum type="arabicPeriod"/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4000" dirty="0">
                <a:latin typeface="Helvetica"/>
              </a:rPr>
              <a:t>팀원 모집</a:t>
            </a:r>
            <a:endParaRPr lang="en-US" altLang="ko-KR" sz="4000" dirty="0">
              <a:latin typeface="Helvetica"/>
            </a:endParaRPr>
          </a:p>
          <a:p>
            <a:pPr marL="742950" indent="-742950" algn="ctr">
              <a:buAutoNum type="arabicPeriod"/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4000" dirty="0">
                <a:latin typeface="Helvetica"/>
              </a:rPr>
              <a:t>주제 선정</a:t>
            </a:r>
            <a:endParaRPr lang="en-US" altLang="ko-KR" sz="4000" dirty="0">
              <a:latin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D95A8-A128-0BE0-DC59-A43919047E28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95993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2941318" y="2428786"/>
            <a:ext cx="630936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ko-KR" altLang="en-US" dirty="0">
                <a:latin typeface="Helvetica"/>
              </a:rPr>
              <a:t>대체 네 세션엔</a:t>
            </a:r>
            <a:endParaRPr lang="en-US" altLang="ko-KR" dirty="0">
              <a:latin typeface="Helvetica"/>
            </a:endParaRPr>
          </a:p>
          <a:p>
            <a:r>
              <a:rPr lang="ko-KR" altLang="en-US" dirty="0">
                <a:latin typeface="Helvetica"/>
              </a:rPr>
              <a:t>뭐하니</a:t>
            </a:r>
            <a:r>
              <a:rPr lang="en-US" altLang="ko-KR" dirty="0">
                <a:latin typeface="Helvetica"/>
              </a:rPr>
              <a:t>?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4809444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D6895-05EE-C4FD-0820-EFDBBCFDF79B}"/>
              </a:ext>
            </a:extLst>
          </p:cNvPr>
          <p:cNvSpPr txBox="1"/>
          <p:nvPr/>
        </p:nvSpPr>
        <p:spPr>
          <a:xfrm>
            <a:off x="376426" y="1748401"/>
            <a:ext cx="11439144" cy="4185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다양한 사람을 만남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 err="1">
                <a:sym typeface="Wingdings" panose="05000000000000000000" pitchFamily="2" charset="2"/>
              </a:rPr>
              <a:t>해커톤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ym typeface="Wingdings" panose="05000000000000000000" pitchFamily="2" charset="2"/>
              </a:rPr>
              <a:t>프로젝트 때 팀원 모집</a:t>
            </a:r>
            <a:r>
              <a:rPr lang="en-US" altLang="ko-KR" sz="2500" dirty="0">
                <a:sym typeface="Wingdings" panose="05000000000000000000" pitchFamily="2" charset="2"/>
              </a:rPr>
              <a:t>/</a:t>
            </a:r>
            <a:r>
              <a:rPr lang="ko-KR" altLang="en-US" sz="2500" dirty="0">
                <a:sym typeface="Wingdings" panose="05000000000000000000" pitchFamily="2" charset="2"/>
              </a:rPr>
              <a:t>교류를 통한 성장</a:t>
            </a:r>
            <a:r>
              <a:rPr lang="en-US" altLang="ko-KR" sz="2500" dirty="0">
                <a:sym typeface="Wingdings" panose="05000000000000000000" pitchFamily="2" charset="2"/>
              </a:rPr>
              <a:t>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프로그램에 참여하면서 성장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관심있는 분야 관련 지식 생김</a:t>
            </a:r>
            <a:r>
              <a:rPr lang="en-US" altLang="ko-KR" sz="2500" dirty="0">
                <a:sym typeface="Wingdings" panose="05000000000000000000" pitchFamily="2" charset="2"/>
              </a:rPr>
              <a:t>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새로운 기회 제공</a:t>
            </a:r>
            <a:endParaRPr lang="en-US" altLang="ko-KR" sz="25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3600" dirty="0">
                <a:sym typeface="Wingdings" panose="05000000000000000000" pitchFamily="2" charset="2"/>
              </a:rPr>
              <a:t> 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F7E52-B0C2-F199-18BC-6B73B07F380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b="0" i="0" baseline="0" dirty="0"/>
              <a:t>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3177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91440" y="2529370"/>
            <a:ext cx="1210056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4. </a:t>
            </a:r>
            <a:r>
              <a:rPr lang="ko-KR" altLang="en-US" dirty="0">
                <a:latin typeface="Helvetica"/>
              </a:rPr>
              <a:t>활동을 </a:t>
            </a:r>
            <a:endParaRPr lang="en-US" altLang="ko-KR" dirty="0">
              <a:latin typeface="Helvetica"/>
            </a:endParaRPr>
          </a:p>
          <a:p>
            <a:r>
              <a:rPr lang="ko-KR" altLang="en-US" dirty="0">
                <a:latin typeface="Helvetica"/>
              </a:rPr>
              <a:t>꾸준히 기록하자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BCF21-2564-F107-2296-680BA08A1342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6947628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C630FE-6C79-7E3F-3A8F-F86B2BBE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80" y="903839"/>
            <a:ext cx="8433305" cy="54364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8F68FD-0A05-2F4C-79A1-D86855CF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4" y="826018"/>
            <a:ext cx="1825293" cy="6380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09E30-5C8C-BED7-884C-BB654B113A91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3044698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FB3D99-2C4A-F6B7-BA92-4DA1EEF7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9" y="1279286"/>
            <a:ext cx="5562619" cy="52868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678F25-B762-9681-F90D-4BFB137A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81" y="1279285"/>
            <a:ext cx="5596530" cy="5286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EA706C-82E0-0C72-3725-0A6C0A7765E5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1872554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56B8C7-8BE2-0AE4-FB34-1AC0C66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280" y="1832689"/>
            <a:ext cx="3196952" cy="39941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BF2230-870B-9BFA-9A5A-E1B1B411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35" y="1832690"/>
            <a:ext cx="7352917" cy="3994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5869A-C16E-669D-7490-0DD200415E49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38351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D6895-05EE-C4FD-0820-EFDBBCFDF79B}"/>
              </a:ext>
            </a:extLst>
          </p:cNvPr>
          <p:cNvSpPr txBox="1"/>
          <p:nvPr/>
        </p:nvSpPr>
        <p:spPr>
          <a:xfrm>
            <a:off x="493776" y="1430637"/>
            <a:ext cx="11439144" cy="4570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나만의 포트폴리오 역할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어떤 활동을 해왔는지 파악 가능</a:t>
            </a:r>
            <a:r>
              <a:rPr lang="en-US" altLang="ko-KR" sz="2500" dirty="0">
                <a:sym typeface="Wingdings" panose="05000000000000000000" pitchFamily="2" charset="2"/>
              </a:rPr>
              <a:t>…/MLSA </a:t>
            </a:r>
            <a:r>
              <a:rPr lang="ko-KR" altLang="en-US" sz="2500" dirty="0">
                <a:sym typeface="Wingdings" panose="05000000000000000000" pitchFamily="2" charset="2"/>
              </a:rPr>
              <a:t>지원 시에도 첨부 가능</a:t>
            </a:r>
            <a:r>
              <a:rPr lang="en-US" altLang="ko-KR" sz="2500" dirty="0">
                <a:sym typeface="Wingdings" panose="05000000000000000000" pitchFamily="2" charset="2"/>
              </a:rPr>
              <a:t>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새로운 기회의 장 제공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강연 섭외</a:t>
            </a:r>
            <a:r>
              <a:rPr lang="en-US" altLang="ko-KR" sz="2500" dirty="0">
                <a:sym typeface="Wingdings" panose="05000000000000000000" pitchFamily="2" charset="2"/>
              </a:rPr>
              <a:t>, </a:t>
            </a:r>
            <a:r>
              <a:rPr lang="ko-KR" altLang="en-US" sz="2500" dirty="0">
                <a:sym typeface="Wingdings" panose="05000000000000000000" pitchFamily="2" charset="2"/>
              </a:rPr>
              <a:t>게시글 공유 요청</a:t>
            </a:r>
            <a:r>
              <a:rPr lang="en-US" altLang="ko-KR" sz="2500" dirty="0">
                <a:sym typeface="Wingdings" panose="05000000000000000000" pitchFamily="2" charset="2"/>
              </a:rPr>
              <a:t>…)</a:t>
            </a:r>
          </a:p>
          <a:p>
            <a:pPr algn="ctr"/>
            <a:endParaRPr lang="en-US" altLang="ko-KR" sz="3600" dirty="0"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ko-KR" altLang="en-US" sz="3600" dirty="0">
                <a:sym typeface="Wingdings" panose="05000000000000000000" pitchFamily="2" charset="2"/>
              </a:rPr>
              <a:t>나를 위한 기록</a:t>
            </a:r>
            <a:endParaRPr lang="en-US" altLang="ko-KR" sz="3600" dirty="0">
              <a:sym typeface="Wingdings" panose="05000000000000000000" pitchFamily="2" charset="2"/>
            </a:endParaRPr>
          </a:p>
          <a:p>
            <a:pPr algn="ctr"/>
            <a:r>
              <a:rPr lang="en-US" altLang="ko-KR" sz="2500" dirty="0">
                <a:sym typeface="Wingdings" panose="05000000000000000000" pitchFamily="2" charset="2"/>
              </a:rPr>
              <a:t>(</a:t>
            </a:r>
            <a:r>
              <a:rPr lang="ko-KR" altLang="en-US" sz="2500" dirty="0">
                <a:sym typeface="Wingdings" panose="05000000000000000000" pitchFamily="2" charset="2"/>
              </a:rPr>
              <a:t>일기처럼 성찰 가능</a:t>
            </a:r>
            <a:r>
              <a:rPr lang="en-US" altLang="ko-KR" sz="2500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3600" dirty="0">
                <a:sym typeface="Wingdings" panose="05000000000000000000" pitchFamily="2" charset="2"/>
              </a:rPr>
              <a:t> 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639C3-05D5-DCF6-10BC-2A086B4A140A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2. </a:t>
            </a:r>
            <a:r>
              <a:rPr lang="ko-KR" altLang="en-US" b="0" i="0" baseline="0" dirty="0"/>
              <a:t>코딩 못하는 </a:t>
            </a:r>
            <a:r>
              <a:rPr lang="ko-KR" altLang="en-US" b="0" i="0" baseline="0" dirty="0" err="1"/>
              <a:t>컴공생의</a:t>
            </a:r>
            <a:r>
              <a:rPr lang="ko-KR" altLang="en-US" b="0" i="0" baseline="0" dirty="0"/>
              <a:t> </a:t>
            </a:r>
            <a:r>
              <a:rPr lang="ko-KR" altLang="en-US" b="0" i="0" baseline="0" dirty="0" err="1"/>
              <a:t>컴공에서</a:t>
            </a:r>
            <a:r>
              <a:rPr lang="ko-KR" altLang="en-US" b="0" i="0" baseline="0" dirty="0"/>
              <a:t> 살아남기</a:t>
            </a:r>
            <a:r>
              <a:rPr lang="en-US" altLang="ko-KR" b="0" i="0" baseline="0" dirty="0"/>
              <a:t>_</a:t>
            </a:r>
            <a:r>
              <a:rPr lang="ko-KR" altLang="en-US" b="0" i="0" baseline="0" dirty="0"/>
              <a:t>방법 </a:t>
            </a:r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9606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D6895-05EE-C4FD-0820-EFDBBCFDF79B}"/>
              </a:ext>
            </a:extLst>
          </p:cNvPr>
          <p:cNvSpPr txBox="1"/>
          <p:nvPr/>
        </p:nvSpPr>
        <p:spPr>
          <a:xfrm>
            <a:off x="493776" y="3102406"/>
            <a:ext cx="11439144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3600" dirty="0"/>
              <a:t>다양한 사람을 만나고</a:t>
            </a:r>
            <a:endParaRPr lang="en-US" altLang="ko-KR" sz="3600" dirty="0"/>
          </a:p>
          <a:p>
            <a:pPr marL="742950" indent="-742950" algn="ctr">
              <a:buAutoNum type="arabicPeriod"/>
            </a:pPr>
            <a:r>
              <a:rPr lang="ko-KR" altLang="en-US" sz="3600" dirty="0"/>
              <a:t>기술 공부를 통해 나만의 경쟁력을 쌓고</a:t>
            </a:r>
            <a:endParaRPr lang="en-US" altLang="ko-KR" sz="3600" dirty="0"/>
          </a:p>
          <a:p>
            <a:pPr marL="742950" indent="-742950" algn="ctr">
              <a:buAutoNum type="arabicPeriod"/>
            </a:pPr>
            <a:r>
              <a:rPr lang="ko-KR" altLang="en-US" sz="3600" dirty="0"/>
              <a:t>내가 주체가 되어 활동할 수 있는</a:t>
            </a:r>
            <a:endParaRPr lang="en-US" altLang="ko-KR" sz="3600" dirty="0"/>
          </a:p>
          <a:p>
            <a:pPr marL="742950" indent="-742950" algn="ctr">
              <a:buAutoNum type="arabicPeriod"/>
            </a:pP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2C8C9-D5A2-6741-194A-587E7299AFA6}"/>
              </a:ext>
            </a:extLst>
          </p:cNvPr>
          <p:cNvSpPr txBox="1"/>
          <p:nvPr/>
        </p:nvSpPr>
        <p:spPr>
          <a:xfrm>
            <a:off x="493776" y="1790828"/>
            <a:ext cx="11439144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ko-KR" altLang="en-US" sz="5000" dirty="0"/>
              <a:t>코딩이 적성에 </a:t>
            </a:r>
            <a:r>
              <a:rPr lang="en-US" altLang="ko-KR" sz="5000" dirty="0"/>
              <a:t>(</a:t>
            </a:r>
            <a:r>
              <a:rPr lang="ko-KR" altLang="en-US" sz="5000" dirty="0"/>
              <a:t>안</a:t>
            </a:r>
            <a:r>
              <a:rPr lang="en-US" altLang="ko-KR" sz="5000" dirty="0"/>
              <a:t>)</a:t>
            </a:r>
            <a:r>
              <a:rPr lang="ko-KR" altLang="en-US" sz="5000" dirty="0"/>
              <a:t> 맞는 당신</a:t>
            </a:r>
          </a:p>
        </p:txBody>
      </p:sp>
    </p:spTree>
    <p:extLst>
      <p:ext uri="{BB962C8B-B14F-4D97-AF65-F5344CB8AC3E}">
        <p14:creationId xmlns:p14="http://schemas.microsoft.com/office/powerpoint/2010/main" val="3734682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Box 3"/>
          <p:cNvSpPr txBox="1"/>
          <p:nvPr/>
        </p:nvSpPr>
        <p:spPr>
          <a:xfrm>
            <a:off x="45720" y="2244060"/>
            <a:ext cx="1210056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>
                <a:latin typeface="Calibri"/>
              </a:rPr>
              <a:t>[</a:t>
            </a:r>
            <a:r>
              <a:rPr lang="en-US" dirty="0">
                <a:latin typeface="Calibri"/>
              </a:rPr>
              <a:t>11</a:t>
            </a:r>
            <a:r>
              <a:rPr dirty="0">
                <a:latin typeface="Calibri"/>
              </a:rPr>
              <a:t>월에 </a:t>
            </a:r>
            <a:r>
              <a:rPr dirty="0" err="1">
                <a:latin typeface="Calibri"/>
              </a:rPr>
              <a:t>하반기</a:t>
            </a:r>
            <a:r>
              <a:rPr dirty="0">
                <a:latin typeface="Calibri"/>
              </a:rPr>
              <a:t> </a:t>
            </a:r>
            <a:r>
              <a:rPr dirty="0" err="1">
                <a:latin typeface="Calibri"/>
              </a:rPr>
              <a:t>모집</a:t>
            </a:r>
            <a:r>
              <a:rPr dirty="0">
                <a:latin typeface="Calibri"/>
              </a:rPr>
              <a:t>]</a:t>
            </a:r>
            <a:endParaRPr lang="ko-KR" altLang="en-US" dirty="0">
              <a:latin typeface="Calibri"/>
            </a:endParaRPr>
          </a:p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>
                <a:latin typeface="Calibri"/>
              </a:rPr>
              <a:t>Be one of MLSAs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70A23-2A80-B018-CB90-DD9657BF8D05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[</a:t>
            </a:r>
            <a:r>
              <a:rPr lang="ko-KR" altLang="en-US" dirty="0">
                <a:latin typeface="Helvetica"/>
              </a:rPr>
              <a:t>세션 목차</a:t>
            </a:r>
            <a:r>
              <a:rPr lang="en-US" altLang="ko-KR" dirty="0">
                <a:latin typeface="Helvetica"/>
              </a:rPr>
              <a:t>]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/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실행 단추: 앞으로 또는 다음으로 이동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21A4A36-36C9-CC16-87D9-DAA0251A8F16}"/>
              </a:ext>
            </a:extLst>
          </p:cNvPr>
          <p:cNvSpPr/>
          <p:nvPr/>
        </p:nvSpPr>
        <p:spPr>
          <a:xfrm rot="10800000">
            <a:off x="10165080" y="5044440"/>
            <a:ext cx="868680" cy="655320"/>
          </a:xfrm>
          <a:prstGeom prst="actionButtonForwardNex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09256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3"/>
          <p:cNvSpPr txBox="1"/>
          <p:nvPr/>
        </p:nvSpPr>
        <p:spPr>
          <a:xfrm>
            <a:off x="-518160" y="1250554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           Teams </a:t>
            </a:r>
            <a:r>
              <a:rPr lang="ko-KR" altLang="en-US" dirty="0">
                <a:latin typeface="Helvetica"/>
              </a:rPr>
              <a:t>실습</a:t>
            </a:r>
          </a:p>
        </p:txBody>
      </p:sp>
      <p:sp>
        <p:nvSpPr>
          <p:cNvPr id="127" name="TextBox 4"/>
          <p:cNvSpPr txBox="1"/>
          <p:nvPr/>
        </p:nvSpPr>
        <p:spPr>
          <a:xfrm>
            <a:off x="3452686" y="3052901"/>
            <a:ext cx="8129714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marL="914400" indent="-914400">
              <a:buAutoNum type="arabicPeriod"/>
              <a:defRPr sz="6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solidFill>
                  <a:schemeClr val="tx1"/>
                </a:solidFill>
                <a:latin typeface="Helvetica"/>
              </a:rPr>
              <a:t>MS365</a:t>
            </a:r>
            <a:r>
              <a:rPr lang="ko-KR" altLang="en-US" sz="4000" dirty="0">
                <a:solidFill>
                  <a:schemeClr val="tx1"/>
                </a:solidFill>
                <a:latin typeface="Helvetica"/>
              </a:rPr>
              <a:t> 학교 계정 만들기</a:t>
            </a:r>
            <a:endParaRPr lang="en-US" altLang="ko-KR" sz="4000" dirty="0">
              <a:solidFill>
                <a:schemeClr val="tx1"/>
              </a:solidFill>
              <a:latin typeface="Helvetica"/>
            </a:endParaRPr>
          </a:p>
          <a:p>
            <a:pPr marL="914400" indent="-914400">
              <a:buAutoNum type="arabicPeriod"/>
              <a:defRPr sz="6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solidFill>
                  <a:schemeClr val="tx1"/>
                </a:solidFill>
                <a:latin typeface="Helvetica"/>
              </a:rPr>
              <a:t>Teams </a:t>
            </a:r>
            <a:r>
              <a:rPr lang="ko-KR" altLang="en-US" sz="4000" dirty="0">
                <a:solidFill>
                  <a:schemeClr val="tx1"/>
                </a:solidFill>
                <a:latin typeface="Helvetica"/>
              </a:rPr>
              <a:t>회원가입</a:t>
            </a:r>
            <a:endParaRPr lang="en-US" altLang="ko-KR" sz="4000" dirty="0">
              <a:solidFill>
                <a:schemeClr val="tx1"/>
              </a:solidFill>
              <a:latin typeface="Helvetica"/>
            </a:endParaRPr>
          </a:p>
          <a:p>
            <a:pPr marL="914400" indent="-914400">
              <a:buAutoNum type="arabicPeriod"/>
              <a:defRPr sz="6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en-US" altLang="ko-KR" sz="4000" dirty="0">
                <a:solidFill>
                  <a:schemeClr val="tx1"/>
                </a:solidFill>
                <a:latin typeface="Helvetica"/>
              </a:rPr>
              <a:t>Teams </a:t>
            </a:r>
            <a:r>
              <a:rPr lang="ko-KR" altLang="en-US" sz="4000" dirty="0">
                <a:solidFill>
                  <a:schemeClr val="tx1"/>
                </a:solidFill>
                <a:latin typeface="Helvetica"/>
              </a:rPr>
              <a:t>주요 기능 소개</a:t>
            </a:r>
            <a:endParaRPr lang="en-US" altLang="ko-KR" sz="4000" dirty="0">
              <a:solidFill>
                <a:schemeClr val="tx1"/>
              </a:solidFill>
              <a:latin typeface="Helvetica"/>
            </a:endParaRPr>
          </a:p>
          <a:p>
            <a:pPr marL="914400" indent="-914400">
              <a:buAutoNum type="arabicPeriod"/>
              <a:defRPr sz="6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lang="ko-KR" altLang="en-US" sz="4000" dirty="0">
                <a:solidFill>
                  <a:schemeClr val="tx1"/>
                </a:solidFill>
                <a:latin typeface="Helvetica"/>
              </a:rPr>
              <a:t>상황에 맞는 </a:t>
            </a:r>
            <a:r>
              <a:rPr lang="ko-KR" altLang="en-US" sz="4000" dirty="0" err="1">
                <a:solidFill>
                  <a:schemeClr val="tx1"/>
                </a:solidFill>
                <a:latin typeface="Helvetica"/>
              </a:rPr>
              <a:t>팀즈</a:t>
            </a:r>
            <a:r>
              <a:rPr lang="ko-KR" altLang="en-US" sz="4000" dirty="0">
                <a:solidFill>
                  <a:schemeClr val="tx1"/>
                </a:solidFill>
                <a:latin typeface="Helvetica"/>
              </a:rPr>
              <a:t> 활용해보기</a:t>
            </a:r>
          </a:p>
        </p:txBody>
      </p:sp>
      <p:pic>
        <p:nvPicPr>
          <p:cNvPr id="128" name="그림 6" descr="그림 6"/>
          <p:cNvPicPr>
            <a:picLocks noChangeAspect="1"/>
          </p:cNvPicPr>
          <p:nvPr/>
        </p:nvPicPr>
        <p:blipFill>
          <a:blip r:embed="rId2"/>
          <a:srcRect b="74048"/>
          <a:stretch>
            <a:fillRect/>
          </a:stretch>
        </p:blipFill>
        <p:spPr>
          <a:xfrm rot="16200000">
            <a:off x="-2121408" y="2121409"/>
            <a:ext cx="6858001" cy="26151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3435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[</a:t>
            </a:r>
            <a:r>
              <a:rPr lang="ko-KR" altLang="en-US" dirty="0">
                <a:latin typeface="Helvetica"/>
              </a:rPr>
              <a:t>세션 목차</a:t>
            </a:r>
            <a:r>
              <a:rPr lang="en-US" altLang="ko-KR" dirty="0">
                <a:latin typeface="Helvetica"/>
              </a:rPr>
              <a:t>]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752076"/>
              </p:ext>
            </p:extLst>
          </p:nvPr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667389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3598598" y="2290432"/>
            <a:ext cx="8016237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ko-KR" altLang="en-US" sz="5000" dirty="0">
                <a:latin typeface="Helvetica"/>
              </a:rPr>
              <a:t>모든 실습은</a:t>
            </a:r>
            <a:endParaRPr lang="en-US" altLang="ko-KR" sz="5000" dirty="0">
              <a:latin typeface="Helvetica"/>
            </a:endParaRPr>
          </a:p>
          <a:p>
            <a:r>
              <a:rPr lang="en-US" altLang="ko-KR" sz="5000" dirty="0">
                <a:latin typeface="Helvetica"/>
              </a:rPr>
              <a:t>Edge </a:t>
            </a:r>
            <a:r>
              <a:rPr lang="ko-KR" altLang="en-US" sz="5000" dirty="0">
                <a:latin typeface="Helvetica"/>
              </a:rPr>
              <a:t>브라우저 </a:t>
            </a:r>
            <a:endParaRPr lang="en-US" altLang="ko-KR" sz="5000" dirty="0">
              <a:latin typeface="Helvetica"/>
            </a:endParaRPr>
          </a:p>
          <a:p>
            <a:r>
              <a:rPr lang="ko-KR" altLang="en-US" sz="5000" dirty="0">
                <a:latin typeface="Helvetica"/>
              </a:rPr>
              <a:t>사용을 </a:t>
            </a:r>
            <a:r>
              <a:rPr lang="ko-KR" altLang="en-US" sz="5000" dirty="0" err="1">
                <a:latin typeface="Helvetica"/>
              </a:rPr>
              <a:t>권장드립니다</a:t>
            </a:r>
            <a:r>
              <a:rPr lang="en-US" altLang="ko-KR" sz="5000" dirty="0">
                <a:latin typeface="Helvetica"/>
              </a:rPr>
              <a:t>.</a:t>
            </a:r>
            <a:endParaRPr lang="ko-KR" sz="5000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  <p:pic>
        <p:nvPicPr>
          <p:cNvPr id="2" name="Picture 2" descr="edge에 대한 이미지 결과">
            <a:extLst>
              <a:ext uri="{FF2B5EF4-FFF2-40B4-BE49-F238E27FC236}">
                <a16:creationId xmlns:a16="http://schemas.microsoft.com/office/drawing/2014/main" id="{2037C06F-0694-E1EB-51BD-945EE08B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86425" y="1567016"/>
            <a:ext cx="5890101" cy="37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2842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D79C738-B8FF-55B5-865F-CF7521066CD5}"/>
              </a:ext>
            </a:extLst>
          </p:cNvPr>
          <p:cNvSpPr txBox="1">
            <a:spLocks/>
          </p:cNvSpPr>
          <p:nvPr/>
        </p:nvSpPr>
        <p:spPr>
          <a:xfrm>
            <a:off x="7115111" y="2837155"/>
            <a:ext cx="4490050" cy="3648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ko-KR" sz="3000" dirty="0"/>
              <a:t>1. https://on.knu.ac.kr  </a:t>
            </a:r>
            <a:r>
              <a:rPr lang="ko-KR" altLang="en-US" sz="3000" dirty="0"/>
              <a:t>접속</a:t>
            </a:r>
            <a:br>
              <a:rPr lang="en-US" altLang="ko-KR" sz="3000" dirty="0"/>
            </a:br>
            <a:br>
              <a:rPr lang="ko-KR" altLang="en-US" sz="3000" dirty="0"/>
            </a:br>
            <a:r>
              <a:rPr lang="en-US" altLang="ko-KR" sz="3000" dirty="0"/>
              <a:t>2. </a:t>
            </a:r>
            <a:r>
              <a:rPr lang="ko-KR" altLang="en-US" sz="3000" dirty="0"/>
              <a:t>좌측 상단 </a:t>
            </a:r>
            <a:r>
              <a:rPr lang="ko-KR" altLang="en-US" sz="3000" dirty="0" err="1"/>
              <a:t>메일함</a:t>
            </a:r>
            <a:r>
              <a:rPr lang="ko-KR" altLang="en-US" sz="3000" dirty="0"/>
              <a:t> 클릭</a:t>
            </a:r>
            <a:br>
              <a:rPr lang="en-US" altLang="ko-KR" sz="3000" dirty="0"/>
            </a:br>
            <a:br>
              <a:rPr lang="ko-KR" altLang="en-US" sz="3000" dirty="0"/>
            </a:br>
            <a:r>
              <a:rPr lang="en-US" altLang="ko-KR" sz="3000" dirty="0"/>
              <a:t>3. </a:t>
            </a:r>
            <a:r>
              <a:rPr lang="ko-KR" altLang="en-US" sz="3000" dirty="0"/>
              <a:t>계정이 없을 시</a:t>
            </a:r>
            <a:r>
              <a:rPr lang="en-US" altLang="ko-KR" sz="3000" dirty="0"/>
              <a:t>, </a:t>
            </a:r>
            <a:r>
              <a:rPr lang="ko-KR" altLang="en-US" sz="3000" dirty="0"/>
              <a:t>계정 생성 홈페이지로 자동 이동됨</a:t>
            </a:r>
            <a:br>
              <a:rPr lang="en-US" altLang="ko-KR" sz="3000" dirty="0"/>
            </a:br>
            <a:br>
              <a:rPr lang="en-US" altLang="ko-KR" sz="3000" dirty="0"/>
            </a:br>
            <a:r>
              <a:rPr lang="en-US" altLang="ko-KR" sz="3000" dirty="0"/>
              <a:t>4. </a:t>
            </a:r>
            <a:r>
              <a:rPr lang="ko-KR" altLang="en-US" sz="3000" dirty="0"/>
              <a:t>회원정보 입력 후</a:t>
            </a:r>
            <a:r>
              <a:rPr lang="en-US" altLang="ko-KR" sz="3000" dirty="0"/>
              <a:t>, </a:t>
            </a:r>
            <a:r>
              <a:rPr lang="ko-KR" altLang="en-US" sz="3000" dirty="0"/>
              <a:t>학교계정 만들기</a:t>
            </a:r>
            <a:br>
              <a:rPr lang="en-US" altLang="ko-KR" sz="3000" dirty="0"/>
            </a:br>
            <a:br>
              <a:rPr lang="ko-KR" altLang="en-US" sz="3000" dirty="0"/>
            </a:b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8D8E7-7A9D-B261-FD54-05502E0CD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24" b="1"/>
          <a:stretch/>
        </p:blipFill>
        <p:spPr>
          <a:xfrm>
            <a:off x="-165631" y="30197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B20A9E-DBBB-7250-7991-25F9059C46A5}"/>
              </a:ext>
            </a:extLst>
          </p:cNvPr>
          <p:cNvSpPr/>
          <p:nvPr/>
        </p:nvSpPr>
        <p:spPr>
          <a:xfrm>
            <a:off x="1051561" y="1984075"/>
            <a:ext cx="734108" cy="189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677D1-06DF-8F57-93DE-91AC9D019C36}"/>
              </a:ext>
            </a:extLst>
          </p:cNvPr>
          <p:cNvSpPr/>
          <p:nvPr/>
        </p:nvSpPr>
        <p:spPr>
          <a:xfrm>
            <a:off x="1249680" y="3364302"/>
            <a:ext cx="1062199" cy="189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2F7D06-8189-547B-F98E-245BC3C20AEC}"/>
              </a:ext>
            </a:extLst>
          </p:cNvPr>
          <p:cNvSpPr txBox="1"/>
          <p:nvPr/>
        </p:nvSpPr>
        <p:spPr>
          <a:xfrm>
            <a:off x="6583680" y="1002789"/>
            <a:ext cx="517388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pPr algn="r"/>
            <a:r>
              <a:rPr lang="ko-KR" altLang="en-US" sz="5000" dirty="0">
                <a:latin typeface="Helvetica"/>
              </a:rPr>
              <a:t>학교 계정 만들기</a:t>
            </a:r>
          </a:p>
        </p:txBody>
      </p:sp>
    </p:spTree>
    <p:extLst>
      <p:ext uri="{BB962C8B-B14F-4D97-AF65-F5344CB8AC3E}">
        <p14:creationId xmlns:p14="http://schemas.microsoft.com/office/powerpoint/2010/main" val="10349195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302F7D06-8189-547B-F98E-245BC3C20AEC}"/>
              </a:ext>
            </a:extLst>
          </p:cNvPr>
          <p:cNvSpPr txBox="1"/>
          <p:nvPr/>
        </p:nvSpPr>
        <p:spPr>
          <a:xfrm>
            <a:off x="929640" y="362709"/>
            <a:ext cx="1108700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ko-KR" altLang="en-US" sz="5000" dirty="0">
                <a:latin typeface="Helvetica"/>
              </a:rPr>
              <a:t>학교 계정으로 </a:t>
            </a:r>
            <a:r>
              <a:rPr lang="en-US" altLang="ko-KR" sz="5000" dirty="0">
                <a:latin typeface="Helvetica"/>
              </a:rPr>
              <a:t>MS 365 </a:t>
            </a:r>
            <a:r>
              <a:rPr lang="ko-KR" altLang="en-US" sz="5000" dirty="0">
                <a:latin typeface="Helvetica"/>
              </a:rPr>
              <a:t>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592A0-A8D3-C035-5B5B-6B04171A1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5" t="-167" r="-1" b="-1"/>
          <a:stretch/>
        </p:blipFill>
        <p:spPr>
          <a:xfrm>
            <a:off x="3058180" y="1224483"/>
            <a:ext cx="6829920" cy="5999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74600FE-BE4C-9AA8-D5E2-701C940673CC}"/>
                  </a:ext>
                </a:extLst>
              </p14:cNvPr>
              <p14:cNvContentPartPr/>
              <p14:nvPr/>
            </p14:nvContentPartPr>
            <p14:xfrm>
              <a:off x="6991300" y="1854720"/>
              <a:ext cx="2030760" cy="1010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74600FE-BE4C-9AA8-D5E2-701C940673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7660" y="1746720"/>
                <a:ext cx="2138400" cy="12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FCF2FE9-E25E-1070-9CB2-02CCA823ECDB}"/>
                  </a:ext>
                </a:extLst>
              </p14:cNvPr>
              <p14:cNvContentPartPr/>
              <p14:nvPr/>
            </p14:nvContentPartPr>
            <p14:xfrm>
              <a:off x="14858760" y="2864880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FCF2FE9-E25E-1070-9CB2-02CCA823EC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04760" y="275724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99336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DAAF07-DC92-F5A2-3D6C-1AA51C0B3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87" b="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068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6A063B-14ED-C9B3-67B4-35E53252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97" y="643467"/>
            <a:ext cx="64592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563DE4-CDD9-2580-25B0-77A32AFF072A}"/>
              </a:ext>
            </a:extLst>
          </p:cNvPr>
          <p:cNvSpPr/>
          <p:nvPr/>
        </p:nvSpPr>
        <p:spPr>
          <a:xfrm>
            <a:off x="3718559" y="2026920"/>
            <a:ext cx="2377440" cy="3200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8923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A67373-677E-624F-E412-12834318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247" y="643467"/>
            <a:ext cx="60555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A840AA-4EA0-E554-8D8D-B602D6F9E5D3}"/>
              </a:ext>
            </a:extLst>
          </p:cNvPr>
          <p:cNvSpPr/>
          <p:nvPr/>
        </p:nvSpPr>
        <p:spPr>
          <a:xfrm>
            <a:off x="4419600" y="2697480"/>
            <a:ext cx="2377440" cy="3200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5A6900-EC4A-AFB5-CECE-3C95E7844D10}"/>
              </a:ext>
            </a:extLst>
          </p:cNvPr>
          <p:cNvSpPr/>
          <p:nvPr/>
        </p:nvSpPr>
        <p:spPr>
          <a:xfrm>
            <a:off x="4419600" y="3840481"/>
            <a:ext cx="2987040" cy="3200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95687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974CC-69EA-8F79-4C18-0A0BBC71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F2E3C-A6B7-BAB6-7A4A-498D3FEC7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88A496-FB98-4108-0B55-CD2A9A91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26"/>
            <a:ext cx="12192000" cy="64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947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74D2B069-020C-F8C3-DB88-4993133F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en-US" altLang="ko-KR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4D77A2-7CE1-FCDB-4E73-C0E09759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67" y="3210319"/>
            <a:ext cx="4788505" cy="170510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텍스트 개체 틀 2">
            <a:extLst>
              <a:ext uri="{FF2B5EF4-FFF2-40B4-BE49-F238E27FC236}">
                <a16:creationId xmlns:a16="http://schemas.microsoft.com/office/drawing/2014/main" id="{7C5BF3D0-1DDA-07D7-EB62-64EAB1764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510524"/>
              </p:ext>
            </p:extLst>
          </p:nvPr>
        </p:nvGraphicFramePr>
        <p:xfrm>
          <a:off x="1137034" y="2198362"/>
          <a:ext cx="4958966" cy="391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4766732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805A8-815F-5C1A-392A-6B8FB452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7" r="2719" b="1"/>
          <a:stretch/>
        </p:blipFill>
        <p:spPr>
          <a:xfrm>
            <a:off x="680484" y="608261"/>
            <a:ext cx="10849144" cy="5700774"/>
          </a:xfrm>
          <a:custGeom>
            <a:avLst/>
            <a:gdLst/>
            <a:ahLst/>
            <a:cxnLst/>
            <a:rect l="l" t="t" r="r" b="b"/>
            <a:pathLst>
              <a:path w="10849144" h="5700774">
                <a:moveTo>
                  <a:pt x="10849144" y="0"/>
                </a:moveTo>
                <a:lnTo>
                  <a:pt x="10849144" y="4704874"/>
                </a:lnTo>
                <a:lnTo>
                  <a:pt x="10844433" y="4704083"/>
                </a:lnTo>
                <a:cubicBezTo>
                  <a:pt x="10775772" y="4702622"/>
                  <a:pt x="10731635" y="4723344"/>
                  <a:pt x="10627028" y="4736091"/>
                </a:cubicBezTo>
                <a:cubicBezTo>
                  <a:pt x="10549662" y="4756399"/>
                  <a:pt x="10442424" y="4756744"/>
                  <a:pt x="10426962" y="4785620"/>
                </a:cubicBezTo>
                <a:cubicBezTo>
                  <a:pt x="10323654" y="4811093"/>
                  <a:pt x="10316619" y="4787626"/>
                  <a:pt x="10226986" y="4823118"/>
                </a:cubicBezTo>
                <a:cubicBezTo>
                  <a:pt x="10150525" y="4884256"/>
                  <a:pt x="10082541" y="4863779"/>
                  <a:pt x="9981162" y="4935663"/>
                </a:cubicBezTo>
                <a:cubicBezTo>
                  <a:pt x="9931220" y="4933313"/>
                  <a:pt x="9892260" y="4951206"/>
                  <a:pt x="9843873" y="4935858"/>
                </a:cubicBezTo>
                <a:cubicBezTo>
                  <a:pt x="9822471" y="4921786"/>
                  <a:pt x="9777158" y="4963696"/>
                  <a:pt x="9752052" y="4925073"/>
                </a:cubicBezTo>
                <a:cubicBezTo>
                  <a:pt x="9750186" y="4953137"/>
                  <a:pt x="9702805" y="4928500"/>
                  <a:pt x="9692324" y="4915468"/>
                </a:cubicBezTo>
                <a:cubicBezTo>
                  <a:pt x="9680167" y="4927714"/>
                  <a:pt x="9659741" y="4905365"/>
                  <a:pt x="9646593" y="4906557"/>
                </a:cubicBezTo>
                <a:cubicBezTo>
                  <a:pt x="9620587" y="4845178"/>
                  <a:pt x="9617697" y="4941490"/>
                  <a:pt x="9585685" y="4906617"/>
                </a:cubicBezTo>
                <a:cubicBezTo>
                  <a:pt x="9571621" y="4927453"/>
                  <a:pt x="9523936" y="4971653"/>
                  <a:pt x="9486200" y="4990496"/>
                </a:cubicBezTo>
                <a:cubicBezTo>
                  <a:pt x="9411968" y="5031655"/>
                  <a:pt x="9406835" y="5080617"/>
                  <a:pt x="9330223" y="5063988"/>
                </a:cubicBezTo>
                <a:cubicBezTo>
                  <a:pt x="9319445" y="5103721"/>
                  <a:pt x="9188211" y="5003648"/>
                  <a:pt x="9204637" y="5074753"/>
                </a:cubicBezTo>
                <a:cubicBezTo>
                  <a:pt x="9179069" y="5071279"/>
                  <a:pt x="9160334" y="5042982"/>
                  <a:pt x="9174585" y="5089264"/>
                </a:cubicBezTo>
                <a:lnTo>
                  <a:pt x="9026902" y="5086064"/>
                </a:lnTo>
                <a:cubicBezTo>
                  <a:pt x="8945039" y="5098972"/>
                  <a:pt x="8893921" y="5133031"/>
                  <a:pt x="8809858" y="5115776"/>
                </a:cubicBezTo>
                <a:cubicBezTo>
                  <a:pt x="8727523" y="5113709"/>
                  <a:pt x="8685980" y="5083373"/>
                  <a:pt x="8574056" y="5084000"/>
                </a:cubicBezTo>
                <a:cubicBezTo>
                  <a:pt x="8495237" y="5079985"/>
                  <a:pt x="8382476" y="5056445"/>
                  <a:pt x="8302745" y="5071462"/>
                </a:cubicBezTo>
                <a:cubicBezTo>
                  <a:pt x="8207300" y="5035549"/>
                  <a:pt x="8230918" y="5079966"/>
                  <a:pt x="8128608" y="5060341"/>
                </a:cubicBezTo>
                <a:cubicBezTo>
                  <a:pt x="8083878" y="5137967"/>
                  <a:pt x="8005860" y="5099291"/>
                  <a:pt x="7951805" y="5118527"/>
                </a:cubicBezTo>
                <a:cubicBezTo>
                  <a:pt x="7889668" y="5135371"/>
                  <a:pt x="7818236" y="5153622"/>
                  <a:pt x="7755788" y="5161403"/>
                </a:cubicBezTo>
                <a:cubicBezTo>
                  <a:pt x="7706324" y="5126424"/>
                  <a:pt x="7638479" y="5212284"/>
                  <a:pt x="7577106" y="5165213"/>
                </a:cubicBezTo>
                <a:cubicBezTo>
                  <a:pt x="7554526" y="5153874"/>
                  <a:pt x="7484609" y="5155306"/>
                  <a:pt x="7471372" y="5177827"/>
                </a:cubicBezTo>
                <a:cubicBezTo>
                  <a:pt x="7456792" y="5182711"/>
                  <a:pt x="7439786" y="5174734"/>
                  <a:pt x="7433047" y="5198849"/>
                </a:cubicBezTo>
                <a:cubicBezTo>
                  <a:pt x="7421914" y="5227873"/>
                  <a:pt x="7371049" y="5183060"/>
                  <a:pt x="7378290" y="5217298"/>
                </a:cubicBezTo>
                <a:cubicBezTo>
                  <a:pt x="7342173" y="5186591"/>
                  <a:pt x="7313446" y="5247390"/>
                  <a:pt x="7283079" y="5262415"/>
                </a:cubicBezTo>
                <a:cubicBezTo>
                  <a:pt x="7254633" y="5231950"/>
                  <a:pt x="7227203" y="5272840"/>
                  <a:pt x="7160915" y="5280502"/>
                </a:cubicBezTo>
                <a:cubicBezTo>
                  <a:pt x="7129633" y="5245268"/>
                  <a:pt x="7108043" y="5306829"/>
                  <a:pt x="7049854" y="5260110"/>
                </a:cubicBezTo>
                <a:cubicBezTo>
                  <a:pt x="7018959" y="5259830"/>
                  <a:pt x="7028644" y="5259631"/>
                  <a:pt x="6975548" y="5251998"/>
                </a:cubicBezTo>
                <a:cubicBezTo>
                  <a:pt x="6894534" y="5243801"/>
                  <a:pt x="6869986" y="5257489"/>
                  <a:pt x="6795351" y="5247842"/>
                </a:cubicBezTo>
                <a:cubicBezTo>
                  <a:pt x="6711613" y="5244398"/>
                  <a:pt x="6709818" y="5284819"/>
                  <a:pt x="6600330" y="5227284"/>
                </a:cubicBezTo>
                <a:cubicBezTo>
                  <a:pt x="6591713" y="5254711"/>
                  <a:pt x="6578692" y="5256798"/>
                  <a:pt x="6555317" y="5245371"/>
                </a:cubicBezTo>
                <a:cubicBezTo>
                  <a:pt x="6514817" y="5245696"/>
                  <a:pt x="6524396" y="5312750"/>
                  <a:pt x="6479807" y="5274839"/>
                </a:cubicBezTo>
                <a:cubicBezTo>
                  <a:pt x="6490582" y="5310509"/>
                  <a:pt x="6404736" y="5293688"/>
                  <a:pt x="6426975" y="5330070"/>
                </a:cubicBezTo>
                <a:cubicBezTo>
                  <a:pt x="6403906" y="5364654"/>
                  <a:pt x="6385703" y="5311282"/>
                  <a:pt x="6362409" y="5341550"/>
                </a:cubicBezTo>
                <a:cubicBezTo>
                  <a:pt x="6337113" y="5341121"/>
                  <a:pt x="6306725" y="5322421"/>
                  <a:pt x="6275196" y="5327492"/>
                </a:cubicBezTo>
                <a:cubicBezTo>
                  <a:pt x="6231951" y="5309975"/>
                  <a:pt x="6227669" y="5348549"/>
                  <a:pt x="6173232" y="5371980"/>
                </a:cubicBezTo>
                <a:cubicBezTo>
                  <a:pt x="6147561" y="5352709"/>
                  <a:pt x="6129671" y="5364601"/>
                  <a:pt x="6113220" y="5386546"/>
                </a:cubicBezTo>
                <a:cubicBezTo>
                  <a:pt x="6057852" y="5385619"/>
                  <a:pt x="6010968" y="5420770"/>
                  <a:pt x="5950607" y="5438381"/>
                </a:cubicBezTo>
                <a:cubicBezTo>
                  <a:pt x="5884305" y="5470765"/>
                  <a:pt x="5920836" y="5463432"/>
                  <a:pt x="5880097" y="5487781"/>
                </a:cubicBezTo>
                <a:lnTo>
                  <a:pt x="5763805" y="5522426"/>
                </a:lnTo>
                <a:lnTo>
                  <a:pt x="5680769" y="5541020"/>
                </a:lnTo>
                <a:lnTo>
                  <a:pt x="5657234" y="5577549"/>
                </a:lnTo>
                <a:lnTo>
                  <a:pt x="5656897" y="5578228"/>
                </a:lnTo>
                <a:lnTo>
                  <a:pt x="5606432" y="5583275"/>
                </a:lnTo>
                <a:cubicBezTo>
                  <a:pt x="5579593" y="5590728"/>
                  <a:pt x="5526323" y="5613484"/>
                  <a:pt x="5495860" y="5622944"/>
                </a:cubicBezTo>
                <a:cubicBezTo>
                  <a:pt x="5468216" y="5616068"/>
                  <a:pt x="5451208" y="5585463"/>
                  <a:pt x="5461026" y="5633325"/>
                </a:cubicBezTo>
                <a:cubicBezTo>
                  <a:pt x="5451945" y="5632425"/>
                  <a:pt x="5446398" y="5636315"/>
                  <a:pt x="5442463" y="5642543"/>
                </a:cubicBezTo>
                <a:lnTo>
                  <a:pt x="5414637" y="5618665"/>
                </a:lnTo>
                <a:lnTo>
                  <a:pt x="5379838" y="5629021"/>
                </a:lnTo>
                <a:lnTo>
                  <a:pt x="5371733" y="5632368"/>
                </a:lnTo>
                <a:lnTo>
                  <a:pt x="5310861" y="5609123"/>
                </a:lnTo>
                <a:lnTo>
                  <a:pt x="5304926" y="5599797"/>
                </a:lnTo>
                <a:cubicBezTo>
                  <a:pt x="5298560" y="5594054"/>
                  <a:pt x="5289500" y="5591395"/>
                  <a:pt x="5274403" y="5595741"/>
                </a:cubicBezTo>
                <a:lnTo>
                  <a:pt x="5270930" y="5598215"/>
                </a:lnTo>
                <a:lnTo>
                  <a:pt x="5245636" y="5583936"/>
                </a:lnTo>
                <a:cubicBezTo>
                  <a:pt x="5237471" y="5577438"/>
                  <a:pt x="5150120" y="5569259"/>
                  <a:pt x="5144201" y="5558756"/>
                </a:cubicBezTo>
                <a:cubicBezTo>
                  <a:pt x="5048549" y="5584754"/>
                  <a:pt x="5041963" y="5538617"/>
                  <a:pt x="4949159" y="5545539"/>
                </a:cubicBezTo>
                <a:cubicBezTo>
                  <a:pt x="4868784" y="5475237"/>
                  <a:pt x="4818088" y="5518057"/>
                  <a:pt x="4746039" y="5507816"/>
                </a:cubicBezTo>
                <a:cubicBezTo>
                  <a:pt x="4677416" y="5500610"/>
                  <a:pt x="4645641" y="5523361"/>
                  <a:pt x="4553441" y="5522419"/>
                </a:cubicBezTo>
                <a:cubicBezTo>
                  <a:pt x="4455752" y="5507087"/>
                  <a:pt x="4313399" y="5515235"/>
                  <a:pt x="4203513" y="5482043"/>
                </a:cubicBezTo>
                <a:cubicBezTo>
                  <a:pt x="4117174" y="5471359"/>
                  <a:pt x="4116876" y="5479259"/>
                  <a:pt x="4083461" y="5478429"/>
                </a:cubicBezTo>
                <a:cubicBezTo>
                  <a:pt x="4072350" y="5482983"/>
                  <a:pt x="4013667" y="5469667"/>
                  <a:pt x="4003029" y="5477061"/>
                </a:cubicBezTo>
                <a:lnTo>
                  <a:pt x="3997453" y="5480895"/>
                </a:lnTo>
                <a:lnTo>
                  <a:pt x="3974987" y="5483158"/>
                </a:lnTo>
                <a:lnTo>
                  <a:pt x="3968837" y="5500146"/>
                </a:lnTo>
                <a:lnTo>
                  <a:pt x="3893757" y="5514872"/>
                </a:lnTo>
                <a:cubicBezTo>
                  <a:pt x="3843843" y="5473516"/>
                  <a:pt x="3801226" y="5522853"/>
                  <a:pt x="3713057" y="5521543"/>
                </a:cubicBezTo>
                <a:cubicBezTo>
                  <a:pt x="3689691" y="5507258"/>
                  <a:pt x="3596705" y="5472487"/>
                  <a:pt x="3579330" y="5493075"/>
                </a:cubicBezTo>
                <a:cubicBezTo>
                  <a:pt x="3562701" y="5495972"/>
                  <a:pt x="3545031" y="5485773"/>
                  <a:pt x="3534589" y="5508816"/>
                </a:cubicBezTo>
                <a:cubicBezTo>
                  <a:pt x="3518705" y="5536140"/>
                  <a:pt x="3468492" y="5484831"/>
                  <a:pt x="3472128" y="5519795"/>
                </a:cubicBezTo>
                <a:cubicBezTo>
                  <a:pt x="3428266" y="5520128"/>
                  <a:pt x="3332435" y="5511059"/>
                  <a:pt x="3271418" y="5510811"/>
                </a:cubicBezTo>
                <a:cubicBezTo>
                  <a:pt x="3241504" y="5471638"/>
                  <a:pt x="3153370" y="5525542"/>
                  <a:pt x="3106030" y="5518304"/>
                </a:cubicBezTo>
                <a:cubicBezTo>
                  <a:pt x="3064471" y="5520990"/>
                  <a:pt x="3060504" y="5541433"/>
                  <a:pt x="3011389" y="5533635"/>
                </a:cubicBezTo>
                <a:cubicBezTo>
                  <a:pt x="2923824" y="5527005"/>
                  <a:pt x="2892092" y="5511211"/>
                  <a:pt x="2811340" y="5491633"/>
                </a:cubicBezTo>
                <a:cubicBezTo>
                  <a:pt x="2719808" y="5476996"/>
                  <a:pt x="2718795" y="5497281"/>
                  <a:pt x="2616483" y="5472427"/>
                </a:cubicBezTo>
                <a:cubicBezTo>
                  <a:pt x="2592885" y="5464979"/>
                  <a:pt x="2535604" y="5465304"/>
                  <a:pt x="2511374" y="5450826"/>
                </a:cubicBezTo>
                <a:cubicBezTo>
                  <a:pt x="2477485" y="5458793"/>
                  <a:pt x="2338345" y="5468388"/>
                  <a:pt x="2301014" y="5479997"/>
                </a:cubicBezTo>
                <a:cubicBezTo>
                  <a:pt x="2248016" y="5487332"/>
                  <a:pt x="2294103" y="5474984"/>
                  <a:pt x="2246778" y="5481424"/>
                </a:cubicBezTo>
                <a:cubicBezTo>
                  <a:pt x="2201492" y="5458235"/>
                  <a:pt x="2191927" y="5495963"/>
                  <a:pt x="2129191" y="5511933"/>
                </a:cubicBezTo>
                <a:cubicBezTo>
                  <a:pt x="2103428" y="5489360"/>
                  <a:pt x="2082281" y="5498769"/>
                  <a:pt x="2061447" y="5518357"/>
                </a:cubicBezTo>
                <a:cubicBezTo>
                  <a:pt x="2000755" y="5510020"/>
                  <a:pt x="1944835" y="5538638"/>
                  <a:pt x="1876326" y="5548036"/>
                </a:cubicBezTo>
                <a:cubicBezTo>
                  <a:pt x="1802831" y="5520482"/>
                  <a:pt x="1785413" y="5583917"/>
                  <a:pt x="1712199" y="5593720"/>
                </a:cubicBezTo>
                <a:cubicBezTo>
                  <a:pt x="1649028" y="5639613"/>
                  <a:pt x="1663412" y="5633236"/>
                  <a:pt x="1601980" y="5628775"/>
                </a:cubicBezTo>
                <a:cubicBezTo>
                  <a:pt x="1545362" y="5623105"/>
                  <a:pt x="1566421" y="5707755"/>
                  <a:pt x="1449547" y="5688706"/>
                </a:cubicBezTo>
                <a:cubicBezTo>
                  <a:pt x="1440924" y="5679974"/>
                  <a:pt x="1400761" y="5688841"/>
                  <a:pt x="1402626" y="5700774"/>
                </a:cubicBezTo>
                <a:cubicBezTo>
                  <a:pt x="1392870" y="5697068"/>
                  <a:pt x="1337631" y="5660758"/>
                  <a:pt x="1335214" y="5679873"/>
                </a:cubicBezTo>
                <a:cubicBezTo>
                  <a:pt x="1286051" y="5682126"/>
                  <a:pt x="1269252" y="5684370"/>
                  <a:pt x="1225455" y="5660854"/>
                </a:cubicBezTo>
                <a:cubicBezTo>
                  <a:pt x="1200065" y="5653433"/>
                  <a:pt x="1193050" y="5658167"/>
                  <a:pt x="1124535" y="5640512"/>
                </a:cubicBezTo>
                <a:cubicBezTo>
                  <a:pt x="1074869" y="5658037"/>
                  <a:pt x="1065109" y="5620631"/>
                  <a:pt x="1001579" y="5645690"/>
                </a:cubicBezTo>
                <a:cubicBezTo>
                  <a:pt x="968866" y="5644152"/>
                  <a:pt x="915075" y="5652264"/>
                  <a:pt x="890113" y="5634869"/>
                </a:cubicBezTo>
                <a:cubicBezTo>
                  <a:pt x="851171" y="5707228"/>
                  <a:pt x="792528" y="5631332"/>
                  <a:pt x="751212" y="5632903"/>
                </a:cubicBezTo>
                <a:cubicBezTo>
                  <a:pt x="691335" y="5636083"/>
                  <a:pt x="568956" y="5618959"/>
                  <a:pt x="520176" y="5613716"/>
                </a:cubicBezTo>
                <a:cubicBezTo>
                  <a:pt x="501880" y="5615807"/>
                  <a:pt x="497009" y="5621722"/>
                  <a:pt x="458529" y="5601445"/>
                </a:cubicBezTo>
                <a:cubicBezTo>
                  <a:pt x="408382" y="5573457"/>
                  <a:pt x="359756" y="5556336"/>
                  <a:pt x="299969" y="5532287"/>
                </a:cubicBezTo>
                <a:cubicBezTo>
                  <a:pt x="284323" y="5483058"/>
                  <a:pt x="222426" y="5561728"/>
                  <a:pt x="220791" y="5508118"/>
                </a:cubicBezTo>
                <a:cubicBezTo>
                  <a:pt x="193797" y="5543566"/>
                  <a:pt x="143037" y="5488427"/>
                  <a:pt x="97480" y="5491517"/>
                </a:cubicBezTo>
                <a:cubicBezTo>
                  <a:pt x="88181" y="5467638"/>
                  <a:pt x="77725" y="5469169"/>
                  <a:pt x="59923" y="5482754"/>
                </a:cubicBezTo>
                <a:cubicBezTo>
                  <a:pt x="41690" y="5484890"/>
                  <a:pt x="22429" y="5482706"/>
                  <a:pt x="2649" y="5477471"/>
                </a:cubicBezTo>
                <a:lnTo>
                  <a:pt x="0" y="5476436"/>
                </a:lnTo>
                <a:lnTo>
                  <a:pt x="0" y="19227"/>
                </a:lnTo>
                <a:close/>
              </a:path>
            </a:pathLst>
          </a:cu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773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77DED5-5D97-19D3-2A2A-2A1110F9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20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[</a:t>
            </a:r>
            <a:r>
              <a:rPr lang="ko-KR" altLang="en-US" dirty="0">
                <a:latin typeface="Helvetica"/>
              </a:rPr>
              <a:t>세션 목차</a:t>
            </a:r>
            <a:r>
              <a:rPr lang="en-US" altLang="ko-KR" dirty="0">
                <a:latin typeface="Helvetica"/>
              </a:rPr>
              <a:t>]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934412"/>
              </p:ext>
            </p:extLst>
          </p:nvPr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실행 단추: 앞으로 또는 다음으로 이동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21A4A36-36C9-CC16-87D9-DAA0251A8F16}"/>
              </a:ext>
            </a:extLst>
          </p:cNvPr>
          <p:cNvSpPr/>
          <p:nvPr/>
        </p:nvSpPr>
        <p:spPr>
          <a:xfrm rot="10800000">
            <a:off x="10165080" y="2849880"/>
            <a:ext cx="868680" cy="655320"/>
          </a:xfrm>
          <a:prstGeom prst="actionButtonForwardNex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30626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2087879" y="2675153"/>
            <a:ext cx="801623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ko-KR" altLang="en-US" sz="5000" dirty="0">
                <a:latin typeface="Helvetica"/>
              </a:rPr>
              <a:t>팀 프로젝트</a:t>
            </a:r>
            <a:endParaRPr lang="en-US" altLang="ko-KR" sz="5000" dirty="0">
              <a:latin typeface="Helvetica"/>
            </a:endParaRPr>
          </a:p>
          <a:p>
            <a:r>
              <a:rPr lang="en-US" altLang="ko-KR" sz="5000" dirty="0">
                <a:latin typeface="Helvetica"/>
              </a:rPr>
              <a:t>Teams </a:t>
            </a:r>
            <a:r>
              <a:rPr lang="ko-KR" altLang="en-US" sz="5000" dirty="0">
                <a:latin typeface="Helvetica"/>
              </a:rPr>
              <a:t>하나로 간편하게 </a:t>
            </a:r>
            <a:endParaRPr lang="ko-KR" sz="5000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 dirty="0">
              <a:solidFill>
                <a:schemeClr val="tx1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51028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로고, 상징, 디자인이(가) 표시된 사진&#10;&#10;자동 생성된 설명">
            <a:extLst>
              <a:ext uri="{FF2B5EF4-FFF2-40B4-BE49-F238E27FC236}">
                <a16:creationId xmlns:a16="http://schemas.microsoft.com/office/drawing/2014/main" id="{7DCE39CA-A651-261D-EB89-54A0FE27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667367"/>
            <a:ext cx="3517119" cy="35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구글 드라이브 다운로드 및 설치하기">
            <a:extLst>
              <a:ext uri="{FF2B5EF4-FFF2-40B4-BE49-F238E27FC236}">
                <a16:creationId xmlns:a16="http://schemas.microsoft.com/office/drawing/2014/main" id="{9F52D0C2-6FF3-7EC6-B112-CBFC72B4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2541591"/>
            <a:ext cx="3537345" cy="17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화상회의 앱 '줌(ZOOM)', 잘 이용하고 계신가요?">
            <a:extLst>
              <a:ext uri="{FF2B5EF4-FFF2-40B4-BE49-F238E27FC236}">
                <a16:creationId xmlns:a16="http://schemas.microsoft.com/office/drawing/2014/main" id="{BB3FEC08-EA11-7115-961E-FE53BDA7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675184"/>
            <a:ext cx="3517120" cy="35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3"/>
          <p:cNvSpPr txBox="1"/>
          <p:nvPr/>
        </p:nvSpPr>
        <p:spPr>
          <a:xfrm>
            <a:off x="2087879" y="2324633"/>
            <a:ext cx="8016237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sz="500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endParaRPr lang="ko-KR" altLang="en-US">
              <a:solidFill>
                <a:schemeClr val="tx1"/>
              </a:solidFill>
              <a:latin typeface="Helvetic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8AF40D-BA7A-6428-36C6-74C6682F7A67}"/>
              </a:ext>
            </a:extLst>
          </p:cNvPr>
          <p:cNvSpPr/>
          <p:nvPr/>
        </p:nvSpPr>
        <p:spPr>
          <a:xfrm>
            <a:off x="1343420" y="2755520"/>
            <a:ext cx="2164080" cy="190792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F576B-7D05-4DE7-C27D-8F5165227B8E}"/>
              </a:ext>
            </a:extLst>
          </p:cNvPr>
          <p:cNvSpPr/>
          <p:nvPr/>
        </p:nvSpPr>
        <p:spPr>
          <a:xfrm>
            <a:off x="9006840" y="4053840"/>
            <a:ext cx="1447799" cy="12302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B5FD93-353C-E5A2-2554-A6535ABD12F7}"/>
              </a:ext>
            </a:extLst>
          </p:cNvPr>
          <p:cNvSpPr/>
          <p:nvPr/>
        </p:nvSpPr>
        <p:spPr>
          <a:xfrm>
            <a:off x="5288280" y="3841282"/>
            <a:ext cx="960120" cy="38472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7196F-3E7B-E734-40A4-E3D6DA0594B9}"/>
              </a:ext>
            </a:extLst>
          </p:cNvPr>
          <p:cNvSpPr/>
          <p:nvPr/>
        </p:nvSpPr>
        <p:spPr>
          <a:xfrm>
            <a:off x="5626876" y="3036176"/>
            <a:ext cx="960120" cy="38472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61FFEE-58D0-D3D6-7AAF-A50DF045DB7A}"/>
              </a:ext>
            </a:extLst>
          </p:cNvPr>
          <p:cNvSpPr/>
          <p:nvPr/>
        </p:nvSpPr>
        <p:spPr>
          <a:xfrm>
            <a:off x="9196996" y="2426180"/>
            <a:ext cx="1447799" cy="123027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4331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[</a:t>
            </a:r>
            <a:r>
              <a:rPr lang="ko-KR" altLang="en-US" dirty="0">
                <a:latin typeface="Helvetica"/>
              </a:rPr>
              <a:t>팀플 필수 기능</a:t>
            </a:r>
            <a:r>
              <a:rPr lang="en-US" altLang="ko-KR" dirty="0">
                <a:latin typeface="Helvetica"/>
              </a:rPr>
              <a:t>]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408592"/>
              </p:ext>
            </p:extLst>
          </p:nvPr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173633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3641-2EC8-C81D-5BCB-E61BAA2D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팀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3CEB0E-DAAD-F6CE-A5CD-7CC6C1707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416422-B00D-8E44-CC87-194B7EED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1487102"/>
            <a:ext cx="11490960" cy="50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254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3A9D8-AAC2-4B6E-9F78-221D2801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Teams</a:t>
            </a:r>
            <a:r>
              <a:rPr lang="ko-KR" altLang="en-US" dirty="0"/>
              <a:t> 활용 꿀 팁</a:t>
            </a:r>
            <a:r>
              <a:rPr lang="en-US" altLang="ko-KR" dirty="0"/>
              <a:t>1. </a:t>
            </a:r>
            <a:r>
              <a:rPr lang="ko-KR" altLang="en-US" dirty="0" err="1"/>
              <a:t>비대면</a:t>
            </a:r>
            <a:r>
              <a:rPr lang="ko-KR" altLang="en-US" dirty="0"/>
              <a:t> 회의하기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9A3F7-35BD-57D0-F46A-DCFA947B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57AE45-C268-899C-D811-8E07B441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38" y="1402649"/>
            <a:ext cx="9944962" cy="5197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3AFD83C-8FDC-C25C-E357-EEB539384B23}"/>
                  </a:ext>
                </a:extLst>
              </p14:cNvPr>
              <p14:cNvContentPartPr/>
              <p14:nvPr/>
            </p14:nvContentPartPr>
            <p14:xfrm>
              <a:off x="9310080" y="1217880"/>
              <a:ext cx="1954080" cy="1221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3AFD83C-8FDC-C25C-E357-EEB539384B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6080" y="1109880"/>
                <a:ext cx="206172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14:cNvPr>
              <p14:cNvContentPartPr/>
              <p14:nvPr/>
            </p14:nvContentPartPr>
            <p14:xfrm>
              <a:off x="2133480" y="-153936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9480" y="-1647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80800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5697D-D173-5711-FBDC-EF1781000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5" r="13740" b="1"/>
          <a:stretch/>
        </p:blipFill>
        <p:spPr>
          <a:xfrm>
            <a:off x="680484" y="608261"/>
            <a:ext cx="10849144" cy="5700774"/>
          </a:xfrm>
          <a:custGeom>
            <a:avLst/>
            <a:gdLst/>
            <a:ahLst/>
            <a:cxnLst/>
            <a:rect l="l" t="t" r="r" b="b"/>
            <a:pathLst>
              <a:path w="10849144" h="5700774">
                <a:moveTo>
                  <a:pt x="10849144" y="0"/>
                </a:moveTo>
                <a:lnTo>
                  <a:pt x="10849144" y="4704874"/>
                </a:lnTo>
                <a:lnTo>
                  <a:pt x="10844433" y="4704083"/>
                </a:lnTo>
                <a:cubicBezTo>
                  <a:pt x="10775772" y="4702622"/>
                  <a:pt x="10731635" y="4723344"/>
                  <a:pt x="10627028" y="4736091"/>
                </a:cubicBezTo>
                <a:cubicBezTo>
                  <a:pt x="10549662" y="4756399"/>
                  <a:pt x="10442424" y="4756744"/>
                  <a:pt x="10426962" y="4785620"/>
                </a:cubicBezTo>
                <a:cubicBezTo>
                  <a:pt x="10323654" y="4811093"/>
                  <a:pt x="10316619" y="4787626"/>
                  <a:pt x="10226986" y="4823118"/>
                </a:cubicBezTo>
                <a:cubicBezTo>
                  <a:pt x="10150525" y="4884256"/>
                  <a:pt x="10082541" y="4863779"/>
                  <a:pt x="9981162" y="4935663"/>
                </a:cubicBezTo>
                <a:cubicBezTo>
                  <a:pt x="9931220" y="4933313"/>
                  <a:pt x="9892260" y="4951206"/>
                  <a:pt x="9843873" y="4935858"/>
                </a:cubicBezTo>
                <a:cubicBezTo>
                  <a:pt x="9822471" y="4921786"/>
                  <a:pt x="9777158" y="4963696"/>
                  <a:pt x="9752052" y="4925073"/>
                </a:cubicBezTo>
                <a:cubicBezTo>
                  <a:pt x="9750186" y="4953137"/>
                  <a:pt x="9702805" y="4928500"/>
                  <a:pt x="9692324" y="4915468"/>
                </a:cubicBezTo>
                <a:cubicBezTo>
                  <a:pt x="9680167" y="4927714"/>
                  <a:pt x="9659741" y="4905365"/>
                  <a:pt x="9646593" y="4906557"/>
                </a:cubicBezTo>
                <a:cubicBezTo>
                  <a:pt x="9620587" y="4845178"/>
                  <a:pt x="9617697" y="4941490"/>
                  <a:pt x="9585685" y="4906617"/>
                </a:cubicBezTo>
                <a:cubicBezTo>
                  <a:pt x="9571621" y="4927453"/>
                  <a:pt x="9523936" y="4971653"/>
                  <a:pt x="9486200" y="4990496"/>
                </a:cubicBezTo>
                <a:cubicBezTo>
                  <a:pt x="9411968" y="5031655"/>
                  <a:pt x="9406835" y="5080617"/>
                  <a:pt x="9330223" y="5063988"/>
                </a:cubicBezTo>
                <a:cubicBezTo>
                  <a:pt x="9319445" y="5103721"/>
                  <a:pt x="9188211" y="5003648"/>
                  <a:pt x="9204637" y="5074753"/>
                </a:cubicBezTo>
                <a:cubicBezTo>
                  <a:pt x="9179069" y="5071279"/>
                  <a:pt x="9160334" y="5042982"/>
                  <a:pt x="9174585" y="5089264"/>
                </a:cubicBezTo>
                <a:lnTo>
                  <a:pt x="9026902" y="5086064"/>
                </a:lnTo>
                <a:cubicBezTo>
                  <a:pt x="8945039" y="5098972"/>
                  <a:pt x="8893921" y="5133031"/>
                  <a:pt x="8809858" y="5115776"/>
                </a:cubicBezTo>
                <a:cubicBezTo>
                  <a:pt x="8727523" y="5113709"/>
                  <a:pt x="8685980" y="5083373"/>
                  <a:pt x="8574056" y="5084000"/>
                </a:cubicBezTo>
                <a:cubicBezTo>
                  <a:pt x="8495237" y="5079985"/>
                  <a:pt x="8382476" y="5056445"/>
                  <a:pt x="8302745" y="5071462"/>
                </a:cubicBezTo>
                <a:cubicBezTo>
                  <a:pt x="8207300" y="5035549"/>
                  <a:pt x="8230918" y="5079966"/>
                  <a:pt x="8128608" y="5060341"/>
                </a:cubicBezTo>
                <a:cubicBezTo>
                  <a:pt x="8083878" y="5137967"/>
                  <a:pt x="8005860" y="5099291"/>
                  <a:pt x="7951805" y="5118527"/>
                </a:cubicBezTo>
                <a:cubicBezTo>
                  <a:pt x="7889668" y="5135371"/>
                  <a:pt x="7818236" y="5153622"/>
                  <a:pt x="7755788" y="5161403"/>
                </a:cubicBezTo>
                <a:cubicBezTo>
                  <a:pt x="7706324" y="5126424"/>
                  <a:pt x="7638479" y="5212284"/>
                  <a:pt x="7577106" y="5165213"/>
                </a:cubicBezTo>
                <a:cubicBezTo>
                  <a:pt x="7554526" y="5153874"/>
                  <a:pt x="7484609" y="5155306"/>
                  <a:pt x="7471372" y="5177827"/>
                </a:cubicBezTo>
                <a:cubicBezTo>
                  <a:pt x="7456792" y="5182711"/>
                  <a:pt x="7439786" y="5174734"/>
                  <a:pt x="7433047" y="5198849"/>
                </a:cubicBezTo>
                <a:cubicBezTo>
                  <a:pt x="7421914" y="5227873"/>
                  <a:pt x="7371049" y="5183060"/>
                  <a:pt x="7378290" y="5217298"/>
                </a:cubicBezTo>
                <a:cubicBezTo>
                  <a:pt x="7342173" y="5186591"/>
                  <a:pt x="7313446" y="5247390"/>
                  <a:pt x="7283079" y="5262415"/>
                </a:cubicBezTo>
                <a:cubicBezTo>
                  <a:pt x="7254633" y="5231950"/>
                  <a:pt x="7227203" y="5272840"/>
                  <a:pt x="7160915" y="5280502"/>
                </a:cubicBezTo>
                <a:cubicBezTo>
                  <a:pt x="7129633" y="5245268"/>
                  <a:pt x="7108043" y="5306829"/>
                  <a:pt x="7049854" y="5260110"/>
                </a:cubicBezTo>
                <a:cubicBezTo>
                  <a:pt x="7018959" y="5259830"/>
                  <a:pt x="7028644" y="5259631"/>
                  <a:pt x="6975548" y="5251998"/>
                </a:cubicBezTo>
                <a:cubicBezTo>
                  <a:pt x="6894534" y="5243801"/>
                  <a:pt x="6869986" y="5257489"/>
                  <a:pt x="6795351" y="5247842"/>
                </a:cubicBezTo>
                <a:cubicBezTo>
                  <a:pt x="6711613" y="5244398"/>
                  <a:pt x="6709818" y="5284819"/>
                  <a:pt x="6600330" y="5227284"/>
                </a:cubicBezTo>
                <a:cubicBezTo>
                  <a:pt x="6591713" y="5254711"/>
                  <a:pt x="6578692" y="5256798"/>
                  <a:pt x="6555317" y="5245371"/>
                </a:cubicBezTo>
                <a:cubicBezTo>
                  <a:pt x="6514817" y="5245696"/>
                  <a:pt x="6524396" y="5312750"/>
                  <a:pt x="6479807" y="5274839"/>
                </a:cubicBezTo>
                <a:cubicBezTo>
                  <a:pt x="6490582" y="5310509"/>
                  <a:pt x="6404736" y="5293688"/>
                  <a:pt x="6426975" y="5330070"/>
                </a:cubicBezTo>
                <a:cubicBezTo>
                  <a:pt x="6403906" y="5364654"/>
                  <a:pt x="6385703" y="5311282"/>
                  <a:pt x="6362409" y="5341550"/>
                </a:cubicBezTo>
                <a:cubicBezTo>
                  <a:pt x="6337113" y="5341121"/>
                  <a:pt x="6306725" y="5322421"/>
                  <a:pt x="6275196" y="5327492"/>
                </a:cubicBezTo>
                <a:cubicBezTo>
                  <a:pt x="6231951" y="5309975"/>
                  <a:pt x="6227669" y="5348549"/>
                  <a:pt x="6173232" y="5371980"/>
                </a:cubicBezTo>
                <a:cubicBezTo>
                  <a:pt x="6147561" y="5352709"/>
                  <a:pt x="6129671" y="5364601"/>
                  <a:pt x="6113220" y="5386546"/>
                </a:cubicBezTo>
                <a:cubicBezTo>
                  <a:pt x="6057852" y="5385619"/>
                  <a:pt x="6010968" y="5420770"/>
                  <a:pt x="5950607" y="5438381"/>
                </a:cubicBezTo>
                <a:cubicBezTo>
                  <a:pt x="5884305" y="5470765"/>
                  <a:pt x="5920836" y="5463432"/>
                  <a:pt x="5880097" y="5487781"/>
                </a:cubicBezTo>
                <a:lnTo>
                  <a:pt x="5763805" y="5522426"/>
                </a:lnTo>
                <a:lnTo>
                  <a:pt x="5680769" y="5541020"/>
                </a:lnTo>
                <a:lnTo>
                  <a:pt x="5657234" y="5577549"/>
                </a:lnTo>
                <a:lnTo>
                  <a:pt x="5656897" y="5578228"/>
                </a:lnTo>
                <a:lnTo>
                  <a:pt x="5606432" y="5583275"/>
                </a:lnTo>
                <a:cubicBezTo>
                  <a:pt x="5579593" y="5590728"/>
                  <a:pt x="5526323" y="5613484"/>
                  <a:pt x="5495860" y="5622944"/>
                </a:cubicBezTo>
                <a:cubicBezTo>
                  <a:pt x="5468216" y="5616068"/>
                  <a:pt x="5451208" y="5585463"/>
                  <a:pt x="5461026" y="5633325"/>
                </a:cubicBezTo>
                <a:cubicBezTo>
                  <a:pt x="5451945" y="5632425"/>
                  <a:pt x="5446398" y="5636315"/>
                  <a:pt x="5442463" y="5642543"/>
                </a:cubicBezTo>
                <a:lnTo>
                  <a:pt x="5414637" y="5618665"/>
                </a:lnTo>
                <a:lnTo>
                  <a:pt x="5379838" y="5629021"/>
                </a:lnTo>
                <a:lnTo>
                  <a:pt x="5371733" y="5632368"/>
                </a:lnTo>
                <a:lnTo>
                  <a:pt x="5310861" y="5609123"/>
                </a:lnTo>
                <a:lnTo>
                  <a:pt x="5304926" y="5599797"/>
                </a:lnTo>
                <a:cubicBezTo>
                  <a:pt x="5298560" y="5594054"/>
                  <a:pt x="5289500" y="5591395"/>
                  <a:pt x="5274403" y="5595741"/>
                </a:cubicBezTo>
                <a:lnTo>
                  <a:pt x="5270930" y="5598215"/>
                </a:lnTo>
                <a:lnTo>
                  <a:pt x="5245636" y="5583936"/>
                </a:lnTo>
                <a:cubicBezTo>
                  <a:pt x="5237471" y="5577438"/>
                  <a:pt x="5150120" y="5569259"/>
                  <a:pt x="5144201" y="5558756"/>
                </a:cubicBezTo>
                <a:cubicBezTo>
                  <a:pt x="5048549" y="5584754"/>
                  <a:pt x="5041963" y="5538617"/>
                  <a:pt x="4949159" y="5545539"/>
                </a:cubicBezTo>
                <a:cubicBezTo>
                  <a:pt x="4868784" y="5475237"/>
                  <a:pt x="4818088" y="5518057"/>
                  <a:pt x="4746039" y="5507816"/>
                </a:cubicBezTo>
                <a:cubicBezTo>
                  <a:pt x="4677416" y="5500610"/>
                  <a:pt x="4645641" y="5523361"/>
                  <a:pt x="4553441" y="5522419"/>
                </a:cubicBezTo>
                <a:cubicBezTo>
                  <a:pt x="4455752" y="5507087"/>
                  <a:pt x="4313399" y="5515235"/>
                  <a:pt x="4203513" y="5482043"/>
                </a:cubicBezTo>
                <a:cubicBezTo>
                  <a:pt x="4117174" y="5471359"/>
                  <a:pt x="4116876" y="5479259"/>
                  <a:pt x="4083461" y="5478429"/>
                </a:cubicBezTo>
                <a:cubicBezTo>
                  <a:pt x="4072350" y="5482983"/>
                  <a:pt x="4013667" y="5469667"/>
                  <a:pt x="4003029" y="5477061"/>
                </a:cubicBezTo>
                <a:lnTo>
                  <a:pt x="3997453" y="5480895"/>
                </a:lnTo>
                <a:lnTo>
                  <a:pt x="3974987" y="5483158"/>
                </a:lnTo>
                <a:lnTo>
                  <a:pt x="3968837" y="5500146"/>
                </a:lnTo>
                <a:lnTo>
                  <a:pt x="3893757" y="5514872"/>
                </a:lnTo>
                <a:cubicBezTo>
                  <a:pt x="3843843" y="5473516"/>
                  <a:pt x="3801226" y="5522853"/>
                  <a:pt x="3713057" y="5521543"/>
                </a:cubicBezTo>
                <a:cubicBezTo>
                  <a:pt x="3689691" y="5507258"/>
                  <a:pt x="3596705" y="5472487"/>
                  <a:pt x="3579330" y="5493075"/>
                </a:cubicBezTo>
                <a:cubicBezTo>
                  <a:pt x="3562701" y="5495972"/>
                  <a:pt x="3545031" y="5485773"/>
                  <a:pt x="3534589" y="5508816"/>
                </a:cubicBezTo>
                <a:cubicBezTo>
                  <a:pt x="3518705" y="5536140"/>
                  <a:pt x="3468492" y="5484831"/>
                  <a:pt x="3472128" y="5519795"/>
                </a:cubicBezTo>
                <a:cubicBezTo>
                  <a:pt x="3428266" y="5520128"/>
                  <a:pt x="3332435" y="5511059"/>
                  <a:pt x="3271418" y="5510811"/>
                </a:cubicBezTo>
                <a:cubicBezTo>
                  <a:pt x="3241504" y="5471638"/>
                  <a:pt x="3153370" y="5525542"/>
                  <a:pt x="3106030" y="5518304"/>
                </a:cubicBezTo>
                <a:cubicBezTo>
                  <a:pt x="3064471" y="5520990"/>
                  <a:pt x="3060504" y="5541433"/>
                  <a:pt x="3011389" y="5533635"/>
                </a:cubicBezTo>
                <a:cubicBezTo>
                  <a:pt x="2923824" y="5527005"/>
                  <a:pt x="2892092" y="5511211"/>
                  <a:pt x="2811340" y="5491633"/>
                </a:cubicBezTo>
                <a:cubicBezTo>
                  <a:pt x="2719808" y="5476996"/>
                  <a:pt x="2718795" y="5497281"/>
                  <a:pt x="2616483" y="5472427"/>
                </a:cubicBezTo>
                <a:cubicBezTo>
                  <a:pt x="2592885" y="5464979"/>
                  <a:pt x="2535604" y="5465304"/>
                  <a:pt x="2511374" y="5450826"/>
                </a:cubicBezTo>
                <a:cubicBezTo>
                  <a:pt x="2477485" y="5458793"/>
                  <a:pt x="2338345" y="5468388"/>
                  <a:pt x="2301014" y="5479997"/>
                </a:cubicBezTo>
                <a:cubicBezTo>
                  <a:pt x="2248016" y="5487332"/>
                  <a:pt x="2294103" y="5474984"/>
                  <a:pt x="2246778" y="5481424"/>
                </a:cubicBezTo>
                <a:cubicBezTo>
                  <a:pt x="2201492" y="5458235"/>
                  <a:pt x="2191927" y="5495963"/>
                  <a:pt x="2129191" y="5511933"/>
                </a:cubicBezTo>
                <a:cubicBezTo>
                  <a:pt x="2103428" y="5489360"/>
                  <a:pt x="2082281" y="5498769"/>
                  <a:pt x="2061447" y="5518357"/>
                </a:cubicBezTo>
                <a:cubicBezTo>
                  <a:pt x="2000755" y="5510020"/>
                  <a:pt x="1944835" y="5538638"/>
                  <a:pt x="1876326" y="5548036"/>
                </a:cubicBezTo>
                <a:cubicBezTo>
                  <a:pt x="1802831" y="5520482"/>
                  <a:pt x="1785413" y="5583917"/>
                  <a:pt x="1712199" y="5593720"/>
                </a:cubicBezTo>
                <a:cubicBezTo>
                  <a:pt x="1649028" y="5639613"/>
                  <a:pt x="1663412" y="5633236"/>
                  <a:pt x="1601980" y="5628775"/>
                </a:cubicBezTo>
                <a:cubicBezTo>
                  <a:pt x="1545362" y="5623105"/>
                  <a:pt x="1566421" y="5707755"/>
                  <a:pt x="1449547" y="5688706"/>
                </a:cubicBezTo>
                <a:cubicBezTo>
                  <a:pt x="1440924" y="5679974"/>
                  <a:pt x="1400761" y="5688841"/>
                  <a:pt x="1402626" y="5700774"/>
                </a:cubicBezTo>
                <a:cubicBezTo>
                  <a:pt x="1392870" y="5697068"/>
                  <a:pt x="1337631" y="5660758"/>
                  <a:pt x="1335214" y="5679873"/>
                </a:cubicBezTo>
                <a:cubicBezTo>
                  <a:pt x="1286051" y="5682126"/>
                  <a:pt x="1269252" y="5684370"/>
                  <a:pt x="1225455" y="5660854"/>
                </a:cubicBezTo>
                <a:cubicBezTo>
                  <a:pt x="1200065" y="5653433"/>
                  <a:pt x="1193050" y="5658167"/>
                  <a:pt x="1124535" y="5640512"/>
                </a:cubicBezTo>
                <a:cubicBezTo>
                  <a:pt x="1074869" y="5658037"/>
                  <a:pt x="1065109" y="5620631"/>
                  <a:pt x="1001579" y="5645690"/>
                </a:cubicBezTo>
                <a:cubicBezTo>
                  <a:pt x="968866" y="5644152"/>
                  <a:pt x="915075" y="5652264"/>
                  <a:pt x="890113" y="5634869"/>
                </a:cubicBezTo>
                <a:cubicBezTo>
                  <a:pt x="851171" y="5707228"/>
                  <a:pt x="792528" y="5631332"/>
                  <a:pt x="751212" y="5632903"/>
                </a:cubicBezTo>
                <a:cubicBezTo>
                  <a:pt x="691335" y="5636083"/>
                  <a:pt x="568956" y="5618959"/>
                  <a:pt x="520176" y="5613716"/>
                </a:cubicBezTo>
                <a:cubicBezTo>
                  <a:pt x="501880" y="5615807"/>
                  <a:pt x="497009" y="5621722"/>
                  <a:pt x="458529" y="5601445"/>
                </a:cubicBezTo>
                <a:cubicBezTo>
                  <a:pt x="408382" y="5573457"/>
                  <a:pt x="359756" y="5556336"/>
                  <a:pt x="299969" y="5532287"/>
                </a:cubicBezTo>
                <a:cubicBezTo>
                  <a:pt x="284323" y="5483058"/>
                  <a:pt x="222426" y="5561728"/>
                  <a:pt x="220791" y="5508118"/>
                </a:cubicBezTo>
                <a:cubicBezTo>
                  <a:pt x="193797" y="5543566"/>
                  <a:pt x="143037" y="5488427"/>
                  <a:pt x="97480" y="5491517"/>
                </a:cubicBezTo>
                <a:cubicBezTo>
                  <a:pt x="88181" y="5467638"/>
                  <a:pt x="77725" y="5469169"/>
                  <a:pt x="59923" y="5482754"/>
                </a:cubicBezTo>
                <a:cubicBezTo>
                  <a:pt x="41690" y="5484890"/>
                  <a:pt x="22429" y="5482706"/>
                  <a:pt x="2649" y="5477471"/>
                </a:cubicBezTo>
                <a:lnTo>
                  <a:pt x="0" y="5476436"/>
                </a:lnTo>
                <a:lnTo>
                  <a:pt x="0" y="19227"/>
                </a:lnTo>
                <a:close/>
              </a:path>
            </a:pathLst>
          </a:cu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B272CA2-8701-832A-FC12-8A0E542DEABD}"/>
                  </a:ext>
                </a:extLst>
              </p14:cNvPr>
              <p14:cNvContentPartPr/>
              <p14:nvPr/>
            </p14:nvContentPartPr>
            <p14:xfrm>
              <a:off x="7875840" y="-47520"/>
              <a:ext cx="4481280" cy="3599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B272CA2-8701-832A-FC12-8A0E542DEA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2200" y="-155520"/>
                <a:ext cx="4588920" cy="38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847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A4D2E5F-DE11-6AA2-CD3E-AF756B77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/>
          <a:stretch/>
        </p:blipFill>
        <p:spPr>
          <a:xfrm>
            <a:off x="794875" y="643466"/>
            <a:ext cx="106022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801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E73F14-2A0A-8C21-E3D3-08F2C3EDC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6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A3EFE61-3DAD-6DFA-D2EE-890CAAF8BD60}"/>
                  </a:ext>
                </a:extLst>
              </p14:cNvPr>
              <p14:cNvContentPartPr/>
              <p14:nvPr/>
            </p14:nvContentPartPr>
            <p14:xfrm>
              <a:off x="6353040" y="1767600"/>
              <a:ext cx="3796920" cy="322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A3EFE61-3DAD-6DFA-D2EE-890CAAF8BD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400" y="1695960"/>
                <a:ext cx="38685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01BE4C9-C538-C58A-8D20-0EE79E5C2441}"/>
                  </a:ext>
                </a:extLst>
              </p14:cNvPr>
              <p14:cNvContentPartPr/>
              <p14:nvPr/>
            </p14:nvContentPartPr>
            <p14:xfrm>
              <a:off x="8405040" y="1614960"/>
              <a:ext cx="2552760" cy="64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01BE4C9-C538-C58A-8D20-0EE79E5C24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400" y="1543320"/>
                <a:ext cx="26244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ECAD5A8-B41F-ED08-9E67-CA300526EEB5}"/>
                  </a:ext>
                </a:extLst>
              </p14:cNvPr>
              <p14:cNvContentPartPr/>
              <p14:nvPr/>
            </p14:nvContentPartPr>
            <p14:xfrm>
              <a:off x="4319040" y="1397520"/>
              <a:ext cx="5461200" cy="10828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ECAD5A8-B41F-ED08-9E67-CA300526EE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3040" y="1325520"/>
                <a:ext cx="5532840" cy="12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A228649-42B3-DF12-527D-4E026DEC894C}"/>
                  </a:ext>
                </a:extLst>
              </p14:cNvPr>
              <p14:cNvContentPartPr/>
              <p14:nvPr/>
            </p14:nvContentPartPr>
            <p14:xfrm>
              <a:off x="4251720" y="-76320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A228649-42B3-DF12-527D-4E026DEC89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5720" y="-147960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43868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83A9D8-AAC2-4B6E-9F78-221D2801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Teams 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활용 꿀 팁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문서 공동 작업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6B19BF-BBEA-E3DB-626D-8CE07810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289"/>
          <a:stretch/>
        </p:blipFill>
        <p:spPr>
          <a:xfrm>
            <a:off x="1041510" y="2072640"/>
            <a:ext cx="10097105" cy="4128135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14:cNvPr>
              <p14:cNvContentPartPr/>
              <p14:nvPr/>
            </p14:nvContentPartPr>
            <p14:xfrm>
              <a:off x="2133480" y="-153936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480" y="-16473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127ACFD-30B7-1F30-2DB5-38F2CA954962}"/>
                  </a:ext>
                </a:extLst>
              </p14:cNvPr>
              <p14:cNvContentPartPr/>
              <p14:nvPr/>
            </p14:nvContentPartPr>
            <p14:xfrm>
              <a:off x="2437680" y="1995120"/>
              <a:ext cx="978840" cy="793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127ACFD-30B7-1F30-2DB5-38F2CA954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680" y="1923120"/>
                <a:ext cx="105048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670AB38-838D-66F8-2171-FD874471EB8C}"/>
                  </a:ext>
                </a:extLst>
              </p14:cNvPr>
              <p14:cNvContentPartPr/>
              <p14:nvPr/>
            </p14:nvContentPartPr>
            <p14:xfrm>
              <a:off x="1200720" y="2511720"/>
              <a:ext cx="1712880" cy="1052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670AB38-838D-66F8-2171-FD874471EB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4720" y="2439720"/>
                <a:ext cx="1784520" cy="11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3667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D26A12-F68D-3E1D-3439-AC30D68A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Word, Excel, Power Point, Forms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등 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62835-C701-4CCF-DF3E-E701A427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44" y="1675227"/>
            <a:ext cx="920251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73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6" descr="그림 6"/>
          <p:cNvPicPr>
            <a:picLocks noChangeAspect="1"/>
          </p:cNvPicPr>
          <p:nvPr/>
        </p:nvPicPr>
        <p:blipFill>
          <a:blip r:embed="rId2"/>
          <a:srcRect b="74048"/>
          <a:stretch>
            <a:fillRect/>
          </a:stretch>
        </p:blipFill>
        <p:spPr>
          <a:xfrm rot="16200000">
            <a:off x="-2121408" y="2121407"/>
            <a:ext cx="6858001" cy="261518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4"/>
          <p:cNvSpPr txBox="1"/>
          <p:nvPr/>
        </p:nvSpPr>
        <p:spPr>
          <a:xfrm>
            <a:off x="2660903" y="2057401"/>
            <a:ext cx="8981793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dirty="0"/>
              <a:t>MLSA Introduction</a:t>
            </a:r>
          </a:p>
        </p:txBody>
      </p:sp>
      <p:sp>
        <p:nvSpPr>
          <p:cNvPr id="101" name="TextBox 1"/>
          <p:cNvSpPr txBox="1"/>
          <p:nvPr/>
        </p:nvSpPr>
        <p:spPr>
          <a:xfrm>
            <a:off x="2660902" y="3287548"/>
            <a:ext cx="861404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3200">
                <a:solidFill>
                  <a:srgbClr val="A6B0C0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/>
              <a:t>MLSA </a:t>
            </a:r>
            <a:r>
              <a:rPr dirty="0" err="1"/>
              <a:t>조해민</a:t>
            </a:r>
            <a:r>
              <a:rPr dirty="0"/>
              <a:t> @chohaeminn</a:t>
            </a:r>
          </a:p>
        </p:txBody>
      </p:sp>
      <p:sp>
        <p:nvSpPr>
          <p:cNvPr id="102" name="Straight Connector 5"/>
          <p:cNvSpPr/>
          <p:nvPr/>
        </p:nvSpPr>
        <p:spPr>
          <a:xfrm>
            <a:off x="2754332" y="3178217"/>
            <a:ext cx="8457008" cy="1"/>
          </a:xfrm>
          <a:prstGeom prst="line">
            <a:avLst/>
          </a:prstGeom>
          <a:ln w="34925">
            <a:solidFill>
              <a:srgbClr val="FFFFF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Freeform: Shape 7"/>
          <p:cNvSpPr/>
          <p:nvPr/>
        </p:nvSpPr>
        <p:spPr>
          <a:xfrm>
            <a:off x="0" y="0"/>
            <a:ext cx="1219200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09" y="5365"/>
                </a:moveTo>
                <a:cubicBezTo>
                  <a:pt x="5473" y="5365"/>
                  <a:pt x="4228" y="6743"/>
                  <a:pt x="4228" y="8442"/>
                </a:cubicBezTo>
                <a:cubicBezTo>
                  <a:pt x="4228" y="10142"/>
                  <a:pt x="5473" y="11519"/>
                  <a:pt x="7009" y="11519"/>
                </a:cubicBezTo>
                <a:cubicBezTo>
                  <a:pt x="8545" y="11519"/>
                  <a:pt x="9790" y="10142"/>
                  <a:pt x="9790" y="8442"/>
                </a:cubicBezTo>
                <a:cubicBezTo>
                  <a:pt x="9790" y="6743"/>
                  <a:pt x="8545" y="5365"/>
                  <a:pt x="7009" y="5365"/>
                </a:cubicBez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>
              <a:alpha val="6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83A9D8-AAC2-4B6E-9F78-221D2801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Teams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활용 꿀 팁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프로젝트 진행상황 파악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F1F59-D079-977D-42C2-469A08FD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396" y="1675227"/>
            <a:ext cx="7385208" cy="4394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14:cNvPr>
              <p14:cNvContentPartPr/>
              <p14:nvPr/>
            </p14:nvContentPartPr>
            <p14:xfrm>
              <a:off x="2133480" y="-153936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5F072C6-C0FC-AE71-EBBD-E573DFD0A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480" y="-164736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41348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B3B7B44-5BFB-EC53-04D8-BE11C02F1D2F}"/>
              </a:ext>
            </a:extLst>
          </p:cNvPr>
          <p:cNvSpPr txBox="1"/>
          <p:nvPr/>
        </p:nvSpPr>
        <p:spPr>
          <a:xfrm>
            <a:off x="45720" y="923581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Teams </a:t>
            </a:r>
            <a:r>
              <a:rPr lang="ko-KR" altLang="en-US" dirty="0">
                <a:latin typeface="Helvetica"/>
              </a:rPr>
              <a:t>하나로</a:t>
            </a:r>
            <a:r>
              <a:rPr lang="en-US" altLang="ko-KR" dirty="0">
                <a:latin typeface="Helvetica"/>
              </a:rPr>
              <a:t>, </a:t>
            </a:r>
            <a:r>
              <a:rPr lang="ko-KR" altLang="en-US" dirty="0">
                <a:latin typeface="Helvetica"/>
              </a:rPr>
              <a:t>간편하게</a:t>
            </a:r>
            <a:endParaRPr lang="ko-KR" dirty="0">
              <a:latin typeface="Helvetica"/>
            </a:endParaRPr>
          </a:p>
        </p:txBody>
      </p:sp>
      <p:graphicFrame>
        <p:nvGraphicFramePr>
          <p:cNvPr id="107" name="TextBox 3">
            <a:extLst>
              <a:ext uri="{FF2B5EF4-FFF2-40B4-BE49-F238E27FC236}">
                <a16:creationId xmlns:a16="http://schemas.microsoft.com/office/drawing/2014/main" id="{1BD77A7B-EFC3-21EC-691F-D8D1AE07B2C9}"/>
              </a:ext>
            </a:extLst>
          </p:cNvPr>
          <p:cNvGraphicFramePr/>
          <p:nvPr/>
        </p:nvGraphicFramePr>
        <p:xfrm>
          <a:off x="1399032" y="2675673"/>
          <a:ext cx="9865598" cy="325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77902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28ED5-EF13-9FFE-EC51-D8CC1081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D64A7A-ADAE-154D-B836-4B6EDFAF9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01577" y="281357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8000" dirty="0"/>
          </a:p>
          <a:p>
            <a:pPr marL="0" indent="0" algn="ctr">
              <a:buNone/>
            </a:pPr>
            <a:r>
              <a:rPr lang="ko-KR" altLang="en-US" sz="8000" dirty="0" err="1"/>
              <a:t>외않헤</a:t>
            </a:r>
            <a:r>
              <a:rPr lang="en-US" altLang="ko-KR" sz="8000" dirty="0"/>
              <a:t>?</a:t>
            </a:r>
            <a:endParaRPr lang="ko-KR" altLang="en-US" sz="8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3FEAC-89F7-1D33-4D74-7FCF18B4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50" y="2357767"/>
            <a:ext cx="4788505" cy="17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063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Rectangle 18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5" name="Rectangle 18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D2D99D-2034-F9F7-FE03-6F716FCF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49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그림 6" descr="그림 6"/>
          <p:cNvPicPr>
            <a:picLocks noChangeAspect="1"/>
          </p:cNvPicPr>
          <p:nvPr/>
        </p:nvPicPr>
        <p:blipFill>
          <a:blip r:embed="rId2"/>
          <a:srcRect b="74048"/>
          <a:stretch>
            <a:fillRect/>
          </a:stretch>
        </p:blipFill>
        <p:spPr>
          <a:xfrm rot="16200000">
            <a:off x="-2121408" y="2121407"/>
            <a:ext cx="6858001" cy="2615184"/>
          </a:xfrm>
          <a:prstGeom prst="rect">
            <a:avLst/>
          </a:prstGeom>
          <a:ln w="12700">
            <a:miter lim="400000"/>
          </a:ln>
        </p:spPr>
      </p:pic>
      <p:sp>
        <p:nvSpPr>
          <p:cNvPr id="1791" name="TextBox 4"/>
          <p:cNvSpPr txBox="1"/>
          <p:nvPr/>
        </p:nvSpPr>
        <p:spPr>
          <a:xfrm>
            <a:off x="2660903" y="1965961"/>
            <a:ext cx="898179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72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sz="6000" b="1" err="1">
                <a:latin typeface="Angsana New"/>
              </a:rPr>
              <a:t>들어주셔서</a:t>
            </a:r>
            <a:r>
              <a:rPr sz="6000" b="1">
                <a:latin typeface="Angsana New"/>
              </a:rPr>
              <a:t> 감사합니다</a:t>
            </a:r>
            <a:endParaRPr lang="ko-KR" altLang="en-US" sz="6000" b="1">
              <a:latin typeface="Angsana New"/>
            </a:endParaRPr>
          </a:p>
        </p:txBody>
      </p:sp>
      <p:sp>
        <p:nvSpPr>
          <p:cNvPr id="1792" name="TextBox 1"/>
          <p:cNvSpPr txBox="1"/>
          <p:nvPr/>
        </p:nvSpPr>
        <p:spPr>
          <a:xfrm>
            <a:off x="2660902" y="3287548"/>
            <a:ext cx="861404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r">
              <a:defRPr sz="3200">
                <a:solidFill>
                  <a:srgbClr val="A6B0C0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>
                <a:latin typeface="Calibri"/>
              </a:rPr>
              <a:t>MLSA </a:t>
            </a:r>
            <a:r>
              <a:rPr dirty="0" err="1">
                <a:latin typeface="Calibri"/>
              </a:rPr>
              <a:t>조해민</a:t>
            </a:r>
            <a:r>
              <a:rPr dirty="0">
                <a:latin typeface="Calibri"/>
              </a:rPr>
              <a:t> @chohaeminn</a:t>
            </a:r>
          </a:p>
        </p:txBody>
      </p:sp>
      <p:sp>
        <p:nvSpPr>
          <p:cNvPr id="1793" name="Straight Connector 5"/>
          <p:cNvSpPr/>
          <p:nvPr/>
        </p:nvSpPr>
        <p:spPr>
          <a:xfrm>
            <a:off x="2754332" y="3178217"/>
            <a:ext cx="8457008" cy="1"/>
          </a:xfrm>
          <a:prstGeom prst="line">
            <a:avLst/>
          </a:prstGeom>
          <a:ln w="34925">
            <a:solidFill>
              <a:srgbClr val="FFFFF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 txBox="1"/>
          <p:nvPr/>
        </p:nvSpPr>
        <p:spPr>
          <a:xfrm>
            <a:off x="45719" y="1878357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altLang="ko-KR" dirty="0">
                <a:latin typeface="Helvetica"/>
              </a:rPr>
              <a:t>MLSA</a:t>
            </a:r>
            <a:r>
              <a:rPr lang="ko-KR" altLang="en-US" dirty="0">
                <a:latin typeface="Helvetica"/>
              </a:rPr>
              <a:t>란</a:t>
            </a:r>
            <a:r>
              <a:rPr lang="en-US" altLang="ko-KR" dirty="0">
                <a:latin typeface="Helvetica"/>
              </a:rPr>
              <a:t>?</a:t>
            </a:r>
            <a:endParaRPr lang="ko-KR" dirty="0">
              <a:latin typeface="Helvetica"/>
            </a:endParaRPr>
          </a:p>
        </p:txBody>
      </p:sp>
      <p:sp>
        <p:nvSpPr>
          <p:cNvPr id="106" name="TextBox 4"/>
          <p:cNvSpPr txBox="1"/>
          <p:nvPr/>
        </p:nvSpPr>
        <p:spPr>
          <a:xfrm>
            <a:off x="45718" y="3140241"/>
            <a:ext cx="1210056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dirty="0">
                <a:latin typeface="Helvetica"/>
              </a:rPr>
              <a:t>Microsoft Learn Student Ambassadors</a:t>
            </a:r>
            <a:endParaRPr lang="ko-KR" altLang="en-US" dirty="0">
              <a:latin typeface="Helvetica"/>
            </a:endParaRPr>
          </a:p>
        </p:txBody>
      </p:sp>
      <p:sp>
        <p:nvSpPr>
          <p:cNvPr id="107" name="TextBox 5"/>
          <p:cNvSpPr txBox="1"/>
          <p:nvPr/>
        </p:nvSpPr>
        <p:spPr>
          <a:xfrm>
            <a:off x="1243185" y="3975303"/>
            <a:ext cx="947663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buSzPct val="100000"/>
              <a:defRPr sz="2800">
                <a:latin typeface="나눔스퀘어라운드OTF Regular"/>
                <a:ea typeface="나눔스퀘어라운드OTF Regular"/>
                <a:cs typeface="나눔스퀘어라운드OTF Regular"/>
                <a:sym typeface="나눔스퀘어라운드OTF Regular"/>
              </a:defRPr>
            </a:pPr>
            <a:r>
              <a:rPr lang="en-US" dirty="0">
                <a:latin typeface="Calibri"/>
              </a:rPr>
              <a:t>#</a:t>
            </a:r>
            <a:r>
              <a:rPr lang="ko-KR" altLang="en-US" dirty="0">
                <a:latin typeface="Calibri"/>
              </a:rPr>
              <a:t>커뮤니티  </a:t>
            </a:r>
            <a:r>
              <a:rPr lang="en-US" altLang="ko-KR" dirty="0">
                <a:latin typeface="Calibri"/>
              </a:rPr>
              <a:t>#MS</a:t>
            </a:r>
            <a:r>
              <a:rPr lang="ko-KR" altLang="en-US" dirty="0">
                <a:latin typeface="Calibri"/>
              </a:rPr>
              <a:t>기술활용 </a:t>
            </a:r>
            <a:r>
              <a:rPr lang="en-US" altLang="ko-KR" dirty="0">
                <a:latin typeface="Calibri"/>
              </a:rPr>
              <a:t>#</a:t>
            </a:r>
            <a:r>
              <a:rPr lang="ko-KR" altLang="en-US" dirty="0">
                <a:latin typeface="Calibri"/>
              </a:rPr>
              <a:t>프로그램개최 </a:t>
            </a:r>
            <a:r>
              <a:rPr lang="en-US" altLang="ko-KR" dirty="0">
                <a:latin typeface="Calibri"/>
              </a:rPr>
              <a:t>#</a:t>
            </a:r>
            <a:r>
              <a:rPr lang="ko-KR" altLang="en-US" dirty="0">
                <a:latin typeface="Calibri"/>
              </a:rPr>
              <a:t>기술전파  </a:t>
            </a:r>
            <a:endParaRPr dirty="0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A18E1-B850-2E5B-20AD-5B25CCE2BD1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-151686" y="1490252"/>
            <a:ext cx="1210056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 err="1">
                <a:latin typeface="Helvetica"/>
              </a:rPr>
              <a:t>한국에</a:t>
            </a:r>
            <a:r>
              <a:rPr dirty="0">
                <a:latin typeface="Helvetica"/>
              </a:rPr>
              <a:t> </a:t>
            </a:r>
            <a:r>
              <a:rPr lang="en-US" dirty="0">
                <a:latin typeface="Helvetica"/>
              </a:rPr>
              <a:t>00</a:t>
            </a:r>
            <a:r>
              <a:rPr dirty="0">
                <a:latin typeface="Helvetica"/>
              </a:rPr>
              <a:t>명</a:t>
            </a:r>
            <a:endParaRPr lang="ko-KR" altLang="en-US" dirty="0">
              <a:latin typeface="Helvetica"/>
            </a:endParaRPr>
          </a:p>
        </p:txBody>
      </p:sp>
      <p:sp>
        <p:nvSpPr>
          <p:cNvPr id="204" name="TextBox 4"/>
          <p:cNvSpPr txBox="1"/>
          <p:nvPr/>
        </p:nvSpPr>
        <p:spPr>
          <a:xfrm>
            <a:off x="45719" y="27384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dirty="0">
              <a:latin typeface="Calibri"/>
            </a:endParaRPr>
          </a:p>
        </p:txBody>
      </p:sp>
      <p:pic>
        <p:nvPicPr>
          <p:cNvPr id="205" name="Graphic 2" descr="Graphic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27" y="2738420"/>
            <a:ext cx="3490687" cy="3490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5"/>
          <p:cNvSpPr txBox="1"/>
          <p:nvPr/>
        </p:nvSpPr>
        <p:spPr>
          <a:xfrm>
            <a:off x="683109" y="3058239"/>
            <a:ext cx="1210056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45719" y="3092363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dirty="0"/>
              <a:t>??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E4395-0A31-9894-94D1-299328AA5D4B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4C7E7"/>
            </a:gs>
            <a:gs pos="100000">
              <a:srgbClr val="E2EFD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3"/>
          <p:cNvSpPr txBox="1"/>
          <p:nvPr/>
        </p:nvSpPr>
        <p:spPr>
          <a:xfrm>
            <a:off x="-151686" y="1490252"/>
            <a:ext cx="1210056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7400">
                <a:solidFill>
                  <a:srgbClr val="203A61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r>
              <a:rPr dirty="0" err="1">
                <a:latin typeface="Helvetica"/>
              </a:rPr>
              <a:t>한국에</a:t>
            </a:r>
            <a:r>
              <a:rPr dirty="0">
                <a:latin typeface="Helvetica"/>
              </a:rPr>
              <a:t> </a:t>
            </a:r>
            <a:r>
              <a:rPr lang="en-US" dirty="0">
                <a:latin typeface="Helvetica"/>
              </a:rPr>
              <a:t>19</a:t>
            </a:r>
            <a:r>
              <a:rPr dirty="0">
                <a:latin typeface="Helvetica"/>
              </a:rPr>
              <a:t>명</a:t>
            </a:r>
            <a:endParaRPr lang="ko-KR" altLang="en-US" dirty="0">
              <a:latin typeface="Helvetica"/>
            </a:endParaRPr>
          </a:p>
        </p:txBody>
      </p:sp>
      <p:sp>
        <p:nvSpPr>
          <p:cNvPr id="204" name="TextBox 4"/>
          <p:cNvSpPr txBox="1"/>
          <p:nvPr/>
        </p:nvSpPr>
        <p:spPr>
          <a:xfrm>
            <a:off x="45719" y="2738420"/>
            <a:ext cx="121005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pPr>
            <a:endParaRPr dirty="0">
              <a:latin typeface="Calibri"/>
            </a:endParaRPr>
          </a:p>
        </p:txBody>
      </p:sp>
      <p:pic>
        <p:nvPicPr>
          <p:cNvPr id="205" name="Graphic 2" descr="Graphic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27" y="2738420"/>
            <a:ext cx="3490687" cy="3490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5"/>
          <p:cNvSpPr txBox="1"/>
          <p:nvPr/>
        </p:nvSpPr>
        <p:spPr>
          <a:xfrm>
            <a:off x="683109" y="3058239"/>
            <a:ext cx="1210056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dirty="0"/>
              <a:t>+</a:t>
            </a:r>
          </a:p>
        </p:txBody>
      </p:sp>
      <p:sp>
        <p:nvSpPr>
          <p:cNvPr id="207" name="TextBox 6"/>
          <p:cNvSpPr txBox="1"/>
          <p:nvPr/>
        </p:nvSpPr>
        <p:spPr>
          <a:xfrm>
            <a:off x="45719" y="3092363"/>
            <a:ext cx="12100560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algn="ctr">
              <a:defRPr sz="7400">
                <a:solidFill>
                  <a:srgbClr val="FFFFFF"/>
                </a:solidFill>
                <a:latin typeface="나눔스퀘어라운드OTF ExtraBold"/>
                <a:ea typeface="나눔스퀘어라운드OTF ExtraBold"/>
                <a:cs typeface="나눔스퀘어라운드OTF ExtraBold"/>
                <a:sym typeface="나눔스퀘어라운드OTF ExtraBold"/>
              </a:defRPr>
            </a:lvl1pPr>
          </a:lstStyle>
          <a:p>
            <a:r>
              <a:rPr lang="en-US" dirty="0"/>
              <a:t>19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7F903-B31A-4C63-C35D-26BAA47C1D45}"/>
              </a:ext>
            </a:extLst>
          </p:cNvPr>
          <p:cNvSpPr txBox="1"/>
          <p:nvPr/>
        </p:nvSpPr>
        <p:spPr>
          <a:xfrm>
            <a:off x="322326" y="363974"/>
            <a:ext cx="60944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/>
            <a:r>
              <a:rPr lang="en-US" altLang="ko-KR" b="0" i="0" baseline="0" dirty="0"/>
              <a:t>1. 10</a:t>
            </a:r>
            <a:r>
              <a:rPr lang="ko-KR" altLang="ko-KR" b="0" i="0" baseline="0" dirty="0"/>
              <a:t>월 정기</a:t>
            </a:r>
            <a:r>
              <a:rPr lang="en-US" altLang="ko-KR" b="0" i="0" baseline="0" dirty="0"/>
              <a:t> </a:t>
            </a:r>
            <a:r>
              <a:rPr lang="ko-KR" altLang="ko-KR" b="0" i="0" baseline="0" dirty="0"/>
              <a:t>세션 갈무리</a:t>
            </a:r>
            <a:r>
              <a:rPr lang="en-US" altLang="ko-KR" dirty="0"/>
              <a:t>; </a:t>
            </a:r>
            <a:r>
              <a:rPr lang="en-US" altLang="ko-KR" b="0" i="0" baseline="0" dirty="0"/>
              <a:t>MLSA_KNU </a:t>
            </a:r>
            <a:r>
              <a:rPr lang="ko-KR" altLang="en-US" b="0" i="0" baseline="0" dirty="0"/>
              <a:t>커뮤니티 조직 계기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14975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CC4CE2B6E1D849B6FC2573E1F43A65" ma:contentTypeVersion="13" ma:contentTypeDescription="Create a new document." ma:contentTypeScope="" ma:versionID="473551a1ee2d341c22991033ac3265ce">
  <xsd:schema xmlns:xsd="http://www.w3.org/2001/XMLSchema" xmlns:xs="http://www.w3.org/2001/XMLSchema" xmlns:p="http://schemas.microsoft.com/office/2006/metadata/properties" xmlns:ns2="58e09ff9-de21-4522-86b4-5e9b05d0a956" xmlns:ns3="d9263657-63f3-41b5-b64d-2d970706cf45" targetNamespace="http://schemas.microsoft.com/office/2006/metadata/properties" ma:root="true" ma:fieldsID="2ed30e2a7bfe3142f45f947029fb964c" ns2:_="" ns3:_="">
    <xsd:import namespace="58e09ff9-de21-4522-86b4-5e9b05d0a956"/>
    <xsd:import namespace="d9263657-63f3-41b5-b64d-2d970706cf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09ff9-de21-4522-86b4-5e9b05d0a9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7490d35-ca61-45cc-9a6d-4fa717c6d2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63657-63f3-41b5-b64d-2d970706cf4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8c742e5-2820-4bbf-856f-3d9893ee2876}" ma:internalName="TaxCatchAll" ma:showField="CatchAllData" ma:web="d9263657-63f3-41b5-b64d-2d970706cf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263657-63f3-41b5-b64d-2d970706cf45" xsi:nil="true"/>
    <lcf76f155ced4ddcb4097134ff3c332f xmlns="58e09ff9-de21-4522-86b4-5e9b05d0a95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AFEF896-119E-4E4D-AD17-DD552C6146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e09ff9-de21-4522-86b4-5e9b05d0a956"/>
    <ds:schemaRef ds:uri="d9263657-63f3-41b5-b64d-2d970706c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73FF7B-AC27-4944-8DC4-668A3872DF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7A3C0C-3CCB-4BF4-B7E8-078159169E74}">
  <ds:schemaRefs>
    <ds:schemaRef ds:uri="http://schemas.microsoft.com/office/2006/metadata/properties"/>
    <ds:schemaRef ds:uri="http://schemas.microsoft.com/office/infopath/2007/PartnerControls"/>
    <ds:schemaRef ds:uri="d9263657-63f3-41b5-b64d-2d970706cf45"/>
    <ds:schemaRef ds:uri="58e09ff9-de21-4522-86b4-5e9b05d0a95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2028</Words>
  <Application>Microsoft Office PowerPoint</Application>
  <PresentationFormat>와이드스크린</PresentationFormat>
  <Paragraphs>267</Paragraphs>
  <Slides>64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Apple SD Gothic Neo</vt:lpstr>
      <vt:lpstr>나눔스퀘어라운드OTF ExtraBold</vt:lpstr>
      <vt:lpstr>Angsana New</vt:lpstr>
      <vt:lpstr>Arial</vt:lpstr>
      <vt:lpstr>Calibri</vt:lpstr>
      <vt:lpstr>Calibri Light</vt:lpstr>
      <vt:lpstr>Helvetica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팀 만들기</vt:lpstr>
      <vt:lpstr>Teams 활용 꿀 팁1. 비대면 회의하기</vt:lpstr>
      <vt:lpstr>PowerPoint 프레젠테이션</vt:lpstr>
      <vt:lpstr>PowerPoint 프레젠테이션</vt:lpstr>
      <vt:lpstr>PowerPoint 프레젠테이션</vt:lpstr>
      <vt:lpstr>Teams 활용 꿀 팁2. 문서 공동 작업</vt:lpstr>
      <vt:lpstr>Word, Excel, Power Point, Forms 등 …</vt:lpstr>
      <vt:lpstr>Teams 활용 꿀 팁3. 프로젝트 진행상황 파악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HaeMin Cho</dc:creator>
  <cp:lastModifiedBy>HaeMin Cho</cp:lastModifiedBy>
  <cp:revision>46</cp:revision>
  <dcterms:modified xsi:type="dcterms:W3CDTF">2023-10-12T09:00:12Z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0x010100DFCC4CE2B6E1D849B6FC2573E1F43A65</vt:lpwstr>
  </property>
  <property fmtid="{D5CDD505-2E9C-101B-9397-08002B2CF9AE}" pid="3" name="MediaServiceImageTags">
    <vt:lpwstr/>
  </property>
</Properties>
</file>